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00EF0-06D2-45EB-97AB-FEC8E0EC9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AC81-28ED-4A50-AA37-4F1F0803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7B9CB-5F1B-446E-8DED-12F027AB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DADFE-381D-4B47-A65F-35F7D4D9B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3F7CA-69F9-4C2F-967F-0BD5142C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77CE8-FEB9-40DB-96B9-B274D42E3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E8A2F-88AE-45CF-B421-7C3188E5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29A6C-FE31-49B1-9D5A-6B60A0DC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1D90D-6161-4D64-B28B-4C7C605FC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127C-639D-4855-A5FF-C9CC6435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8674-F9CF-4304-8CCF-141924E41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01131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护理行业文化建设的案例分析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护理行业文化建设的未来发展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文化建设是指组织或团队在长期发展过程中形成的共同价值观、行为准则和信仰体系，是组织成员共享的精神财富。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文化建设对于组织的长期发展、凝聚力和竞争力具有至关重要的作用，能够激发员工的归属感和创造力，促进组织目标的实现。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建立符合组织特点和战略需求的优秀文化，提高员工的文化认同感和归属感，推动组织的可持续发展。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以人为本、全员参与、传承与创新相结合、符合社会主义核心价值观。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诊断现有文化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了解组织文化的现状和存在的问题。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制定文化建设规划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明确文化建设的目标、任务和时间表。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29" r="228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文化建设的步骤与策略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实施文化建设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通过各种途径和活动，推动文化落地。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评估与改进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对文化建设的效果进行评估，及时调整和改进。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文化建设的步骤与策略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领导者要成为文化建设的倡导者和践行者。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领导重视与示范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激发员工的积极性和创造力，共同参与文化建设。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全员参与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文化建设的步骤与策略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培训与教育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通过培训和教育，提高员工对文化的认知和认同。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制度保障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建立健全与文化相配套的制度和规范，确保文化的落地生根。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文化建设的步骤与策略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护理行业文化建设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https://d.book118.com/177030113165006044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2024-09-19T13:23:01.401</cp:lastPrinted>
  <dcterms:created xsi:type="dcterms:W3CDTF">2024-09-19T05:23:01Z</dcterms:created>
  <dcterms:modified xsi:type="dcterms:W3CDTF">2024-09-19T05:23:03Z</dcterms:modified>
</cp:coreProperties>
</file>