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16C66-A900-4E67-9565-41E6805C1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2472E-AD70-4DAA-ADC7-1F9D72D19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9FB8-473B-4688-BAA8-1A1F6D072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30DB0-2B6F-4164-A70D-C0BBE42CB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85030-EA96-43F6-852D-67CC2772D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84B39-AE59-49A5-830F-2B0DE0FBD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9608C4-20F9-43BD-9A70-C47062C0C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5FD1B-A6E5-448E-A256-BEAEA29B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B3069-DF0D-4A62-A31D-A5E5358A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E5075-AF3E-442F-A8C7-393EEB190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8F66A-B969-456B-B029-FB77D3244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30120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老人院足部清洁护理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足部清洁护理的重要性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足部清洁护理的步骤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老人院足部清洁护理的注意事项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足部清洁护理的推广和普及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足部清洁护理的重要性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保持足部清洁可以减少细菌滋生，预防感染，提高老人的舒适度。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足部清洁可以预防足部溃疡、感染等并发症，降低截肢风险。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适当的清洁和护理可以促进足部血液循环，有助于预防血栓形成。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足部健康对老人的影响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83" r="234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455" r="37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31" r="322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保持足部清洁可以减少细菌滋生，降低感染风险，如甲沟炎、脚气等。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足部感染可能引起全身性疾病，如败血症、心脏病等，足部清洁护理有助于预防这些疾病的发生。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预防相关疾病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预防足部感染和相关疾病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足部清洁护理的步骤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准备温水、肥皂、毛巾、指甲剪、棉签等清洁用品，确保用品干净卫生。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准备清洁用品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在开始清洁前，检查老人的双脚是否有伤口、水泡、红肿等异常情况，如有应及时处理。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检查双脚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协助老人坐在舒适的椅子上或床上，将双脚放在准备好的温水盆上方，以便顺利完成清洁工作。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调整老人姿势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浸泡双脚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将老人的双脚浸泡在温水中，注意水温不宜过高，以免烫伤皮肤。浸泡时间不宜过长，一般为5-10分钟。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擦洗双脚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用毛巾轻轻擦洗老人的双脚，注意要擦洗脚趾缝和脚底，确保清洁彻底。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清洗残留物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用清水冲洗双脚，确保肥皂等残留物被完全冲洗干净。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涂抹保湿霜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为防止皮肤干燥，可以给老人的双脚涂抹适量的保湿霜，以保持皮肤湿润。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检查并处理异常情况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在护理过程中，如发现有伤口、水泡、红肿等异常情况，应及时处理并记录。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检查干燥程度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清洗完毕后，检查双脚的干燥程度，如未干可用毛巾轻轻擦干。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护理和保湿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特殊情况的处理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61" r="171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68" r="18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糖尿病足的护理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糖尿病足是由于糖尿病引起的下肢血管和神经病变，导致足部疼痛、溃疡和感染。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护理糖尿病足时，应注意保持足部清洁干燥，避免损伤和感染。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定期检查足部，发现异常及时处理，避免病情恶化。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鼓励患者进行适当的运动，促进血液循环，缓解症状。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https://d.book118.com/177030120016006035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2024-09-09T08:49:19.769</cp:lastPrinted>
  <dcterms:created xsi:type="dcterms:W3CDTF">2024-09-09T00:49:19Z</dcterms:created>
  <dcterms:modified xsi:type="dcterms:W3CDTF">2024-09-09T00:49:21Z</dcterms:modified>
</cp:coreProperties>
</file>