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4BD7A-153F-4E9C-A7E2-F4831F3AC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9D198-7E5A-44B0-87FB-9F08F1C9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43454-A390-4B81-9FEA-18B9D435C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40CDB-BE1A-4B5E-B146-C1617FB8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988FA-DCEE-4365-83F4-5E1E5170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7528A-94B1-4A72-AB2B-37AA0131A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0F270-AFC3-41F1-961F-E02CB773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5AB3F-6204-4B96-ADFF-31B248C2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C0B89-4AB5-4AEC-9127-0A6ABCA9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4BE48-E9DD-4C51-874B-77BAB948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53FA3-5E9E-4653-8D18-129C0DC2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1052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提升病房护理质量安全的有效方法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病房护理质量安全现状及问题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落实患者安全目标与措施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强化护理质量监控与评估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创新护理服务模式与方法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病房护理质量安全现状及问题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不同医院、不同病房之间的护理质量存在明显差异，部分医院病房护理质量较高，而部分医院则存在诸多问题。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病房护理过程中，患者安全是首要考虑的问题。然而，在实际操作中，由于各种原因导致的安全隐患时有发生，如用药错误、跌倒、压疮等。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安全隐患不容忽视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部分护理人员缺乏专业知识和实践经验，导致在护理过程中无法提供优质的服务，甚至可能给患者带来安全隐患。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部分医院病房环境设施陈旧、不完备，无法满足患者的基本需求，如清洁卫生、通风采光等方面存在问题，影响患者的康复效果。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病房环境设施不完善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部分医院对护理人员的培训和教育投入不足，导致护理人员的专业知识和技能水平无法得到有效提升。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208" b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护理教育培训不足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部分医院病房管理制度不完善，缺乏有效的监督和考核机制，导致护理人员在工作中存在疏忽和失误。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病房管理不规范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部分患者由于年龄、病情等特殊原因，需要更加细致和周到的护理服务，而部分医院在这方面的应对措施不足。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原因剖析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完善护理制度与流程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24" b="3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制定科学合理的护理制度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建立健全病房护理质量安全管理制度，明确各级护理人员职责，规范护理行为。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根据病房实际情况，制定详细的护理操作规范，确保各项护理工作有章可循。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应急预案与处理程序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针对可能出现的突发情况，制定相应的应急预案和处理程序，提高护理人员应对突发事件的能力。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在保证护理质量的前提下，简化不必要的护理流程，提高工作效率。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简化护理流程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优化排班制度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根据病房工作量和护理人员能力，合理安排排班，保证护理工作的连续性和稳定性。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强化护理人员之间的团队协作，促进信息交流，提高工作效率和护理质量。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定期对病房护理工作进行检查和评估，发现问题及时整改，确保制度得到有效执行。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定期对护理人员进行制度培训，确保他们熟练掌握并遵守各项制度。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建立合理的奖惩机制，对遵守制度、表现优秀的护理人员给予表彰和奖励，对违反制度的行为进行惩罚，营造良好的工作氛围。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加强护理人员培训与素质提升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定期组织护理人员进行专业技能培训，包括护理理论知识、护理操作技能和医疗设备使用等，确保护理人员具备扎实的专业基础。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针对不同层级和岗位的护理人员，制定个性化的培训计划，满足其专业发展的需求。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通过模拟演练、案例分析等方式，提高护理人员的实际操作能力和应对突发情况的能力。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强调护理人员的职业道德和职业素养，培养其高度的责任感和使命感。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通过开展医德医风教育、优秀护士评选等活动，树立护理人员的职业荣誉感和自豪感。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加强护理人员与患者的沟通技巧培训，提高其沟通能力和服务意识，促进护患关系的和谐发展。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加强职业道德教育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https://d.book118.com/177031052136006033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2024-09-07T07:30:17.002</cp:lastPrinted>
  <dcterms:created xsi:type="dcterms:W3CDTF">2024-09-06T23:30:17Z</dcterms:created>
  <dcterms:modified xsi:type="dcterms:W3CDTF">2024-09-06T23:30:19Z</dcterms:modified>
</cp:coreProperties>
</file>