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44DE5-95AC-4F1C-9464-2C3DFC13A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BE168-51BB-41BE-8E80-81972A04E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017A1-D78E-4A97-9686-35E7215DF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B0984-D409-4C9A-A273-01D889F36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A454D6-1693-43C5-A273-ED4A39897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192F1D-28E9-4DDC-89CA-4FF011F38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6C118F-33D7-4EDC-8160-F4BCF29B8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89489A-5714-4A66-9EFE-D553FF62C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7C62C-3900-426A-BB57-7DCDECC3B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76D46-67F7-4302-8A43-41B105155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18038-CDC1-4E1F-A063-9264BCC40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3114213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书室管理制度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书室管理规定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书室卫生管理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书室安全管理制度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书室使用规定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书室管理员职责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书室管理规定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规定借阅期限，一般不超过一个月，如有特殊情况需延长借阅期限，需提前向管理员申请。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借阅期限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借阅数量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借阅方式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125" r="19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每人每次最多可借阅5本图书，不得超过规定数量。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提供图书借阅服务，读者需自行到书室办理借阅手续，并按时归还图书。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图书借阅规定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归还期限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在借阅期限内归还图书，不得逾期归还。如需延长借阅期限，需提前向管理员申请。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归还方式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读者需自行到书室办理归还手续，将所借图书交还给管理员。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逾期处理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如读者逾期归还图书，将按照规定收取一定的逾期费用。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图书归还规定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76" r="108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17" r="329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680" r="1068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图书损坏分为轻微损坏和严重损坏，轻微损坏包括涂鸦、污渍等，严重损坏包括撕页、破损等。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损坏程度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根据损坏程度不同，采取不同的赔偿方式，轻微损坏可进行罚款处理，严重损坏需按原价赔偿。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赔偿方式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图书损坏赔偿规定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图书丢失赔偿规定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丢失处理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如读者所借图书丢失，需按照规定进行赔偿。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赔偿方式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根据图书的出版年代、版本、价值等因素，采取不同的赔偿方式，可按原价或折价赔偿。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书室卫生管理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https://d.book118.com/177031142134006053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2024-09-27T15:54:46.482</cp:lastPrinted>
  <dcterms:created xsi:type="dcterms:W3CDTF">2024-09-27T07:54:46Z</dcterms:created>
  <dcterms:modified xsi:type="dcterms:W3CDTF">2024-09-27T07:54:48Z</dcterms:modified>
</cp:coreProperties>
</file>