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45D74-1B54-4529-9605-29FD93CF2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BAE2C-3508-4E6E-BC4E-D6F770F5C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31BD2-2CC1-4171-82D4-B8DCA147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2EB24-49C5-4193-89F1-2424EC0B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E58F1-83AB-404D-A6FC-5AD8EEB7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86BDD-3CC4-44AB-A18E-B5325859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68A24-DE83-4331-979F-D09E1695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16772-BA97-4CC3-AEA0-B286B4BB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CC5A3-5E29-46C2-A022-B8680AF4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5EC52-B2F1-4816-B923-8649AF3B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49E10-8B23-450E-8788-2482BA3C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2066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上海疫情楼栋传播分析报告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上海疫情概述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楼栋传播分析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上海作为中国最大的城市之一，人口密集，流动性大，是疫情防控的重点区域。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近期，上海疫情出现楼栋传播现象，给疫情防控工作带来了新的挑战。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分析楼栋传播的特点和原因，对于制定有效的防控措施具有重要意义。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提高公众对疫情防控的认识和重视程度，促进社会共同参与。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分析上海疫情楼栋传播的特点和规律，为防控工作提供科学依据。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探讨楼栋传播的原因和影响因素，为预防和控制类似疫情提供借鉴。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上海疫情概述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2022年12月，上海出现零星病例，政府采取措施控制疫情扩散。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快速传播阶段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2023年1月，病例数量迅速增加，多个区域出现聚集性疫情。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楼栋封控阶段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为遏制疫情扩散，政府对出现病例的楼栋实施封控管理。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对出现病例的楼栋进行封闭管理，限制人员进出。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实施楼栋封闭管理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对楼栋公共区域进行定期消杀，确保环境安全。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加强环境消杀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为被封控的居民提供必要的生活物资和医疗保障。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楼栋封控措施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08" r="10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主要集中在浦东新区、闵行区和徐汇区等区域。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部分病例涉及学校、商场、办公楼等公共场所。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病例年龄分布广泛，但以中青年人群为主。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楼栋传播分析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病毒附着在物体表面，通过接触污染的手、口、鼻等部位，或接触被污染的物品后再触摸口、鼻、眼等部位而传播。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病毒通过飞沫、气溶胶等形式在空气中长时间悬浮，易感人群通过呼吸、说话、咳嗽等行为吸入病毒。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病毒可能通过消化道传播，如粪便、呕吐物等污染水源或食物，再经口摄入而感染。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50" r="9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58" b="1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125" r="12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https://d.book118.com/177032066026006044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2024-09-18T09:17:55.610</cp:lastPrinted>
  <dcterms:created xsi:type="dcterms:W3CDTF">2024-09-18T01:17:55Z</dcterms:created>
  <dcterms:modified xsi:type="dcterms:W3CDTF">2024-09-18T01:17:57Z</dcterms:modified>
</cp:coreProperties>
</file>