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31EC7-BB75-41F4-9799-204AF164B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D1DED-D433-44B4-AF1C-72451E8A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59866-EF7F-46AF-8729-60A4853D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D7B02-6944-40B5-89DE-46ED645F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A0130-9D6D-4B09-BB19-5F2E9DE1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A281C-77FD-48DA-90BF-B768F9579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6CC05-7F72-46CF-A00B-668366F5C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2D0BF-7B4E-43DE-A600-CBDD9E00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F4286-7F78-4613-9ED8-D9194312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BF7AE-40CC-4FE2-8E59-E6DE4533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936FA-08C2-48D8-8A23-E62DDB65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4060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中学生班会主题ppt预防沉迷网络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沉迷网络的危害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沉迷网络的原因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预防沉迷网络的措施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增强网络安全意识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沉迷网络会占用大量的学习时间，导致学业成绩下降。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浪费时间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缺乏社交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" r="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过度使用网络可能导致中学生与现实社交脱节，影响人际关系。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熬夜玩游戏或上网易导致睡眠不足，影响身体健康和注意力。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影响学习与生活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长时间盯着电脑屏幕容易导致视力下降。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长时间保持同一姿势可能导致颈椎问题。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颈椎问题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沉迷网络可能导致情绪波动，引发焦虑、抑郁等心理问题。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损害身心健康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增加家庭经济负担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为了上网，可能需要购买电脑、手机等设备。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支付费用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网络使用费、游戏费用等会增加家庭经济负担。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额外支出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为了满足孩子的上网需求，可能需要支付额外的交通费用、餐饮费用等。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81" r="27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52" r="34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中学生往往没有合理的时间管理计划，导致大量时间被浪费在网络上。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缺乏时间管理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中学生的自控能力尚未完全成熟，容易受到网络游戏的诱惑，难以控制自己的上网时间。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自控能力差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缺乏自律与自我管理能力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73" b="1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一些家庭缺乏对孩子的关爱和管教，导致孩子在网络世界中寻求安慰和满足。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一些学校缺乏对学生网络使用行为的引导和监管，没有提供足够的网络安全教育。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家庭、学校教育缺失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学校教育疏忽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随着互联网的普及，网络游戏、社交媒体等应用程序层出不穷，为中学生沉迷网络提供了便利条件。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在社交媒体上展示自己、与同学互动等行为成为中学生的重要社交方式，导致过度依赖网络。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社会环境影响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https://d.book118.com/177034060003006030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2024-09-01T09:54:00.474</cp:lastPrinted>
  <dcterms:created xsi:type="dcterms:W3CDTF">2024-09-01T01:54:00Z</dcterms:created>
  <dcterms:modified xsi:type="dcterms:W3CDTF">2024-09-01T01:54:02Z</dcterms:modified>
</cp:coreProperties>
</file>