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4990E-9B3A-48F9-827E-BB6D0CF51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B4570-0FD5-475B-B264-31A797C80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2707C-C509-48AC-B273-D1EF3F43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0D932-7C19-4143-800A-D734BC3C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29AA0-0EC9-42A5-8FBB-4F99FBE03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FE51EE-F517-457F-934D-92F4BF28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7A1C3-F5C5-4030-8763-B9893633D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EDD4E-1DDD-4C98-B375-6D02CC2E7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731FF-03DB-4DB4-8867-A29F060F6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0B4DE-A8CD-4020-9662-4F8DBADF8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EB071-0C0C-4AEE-9F30-CE894ACF4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400422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水电导率与水质的关系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水电导率基本概念及测量方法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水质指标与评价标准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不同类型水体电导率特征分析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电导率在水质监测中应用研究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水是生命之源，对于人类生存和社会发展具有重要意义。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随着工业化和城市化的加速发展，水质污染问题日益严重，对生态环境和人类健康构成威胁。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水质问题的严重性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水电导率是水质监测的重要指标之一，能够反映水中离子含量和水的纯净度，对于评价水质具有重要意义。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水电导率作为水质指标的意义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研究目的：通过探讨水电导率与水质的关系，为水质监测和评价提供科学依据，促进水资源的保护和合理利用。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分析水电导率的测定方法和原理。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探讨水电导率与水质指标（如pH值、溶解氧、浊度等）的相关性。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研究不同水体（如河流、湖泊、地下水等）中水电导率的分布规律及其影响因素。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评估水电导率在水质监测和评价中的应用价值。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水电导率基本概念及测量方法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水电导率定义及单位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水电导率是指水体中离子导电能力的强弱，反映了水中离子浓度和电荷量的综合信息。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水电导率的国际单位是西门子每米（S/m），常用单位还有微西门子每厘米（μS/cm）和毫西门子每厘米（mS/cm）。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水电导率的测量原理基于欧姆定律，通过测量水样的电阻值来计算其电导率。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常见的水电导率测量方法包括电极法、电感法和电磁法等。其中，电极法是最常用的方法，通过浸入水样中的两个电极测量电阻值，进而计算电导率。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水体的温度、离子浓度、离子种类和水的纯度等因素都会对水电导率产生影响。温度升高，离子浓度增加，水的电导率也会相应增加。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在测量水电导率时，需要注意选择合适的测量方法和电极，避免电极污染和水样中气泡的影响。同时，要定期校准测量仪器，确保测量结果的准确性。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水质指标与评价标准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电导率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反映水中离子含量的多少，与水的纯净度、盐度等密切相关。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表示水的酸碱度，对水质有重要影响。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悬浮物（SS）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指不能通过滤器的固体物质，反映水的清澈度。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总固体（TS）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水中所有溶解物质和悬浮物质的总量，反映水的纯净程度。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溶解性固体（DS）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指水中溶解的无机盐类，主要反映水的硬度、碱度和盐度等特性。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常见水质指标介绍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国家水质标准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各国根据本国水资源状况和环境质量要求，制定相应的水质标准，用于评价水体质量和指导水资源管理。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世界卫生组织（WHO）水质指南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提供全球性的水质评价标准和指导原则，为各国制定本国水质标准提供参考。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水质分类方法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根据水体用途和水质特性，可将水质分为饮用水、工业用水、农业用水、景观用水等不同类别，各类别有不同的评价标准。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评价标准及分类方法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https://d.book118.com/177040042201006041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2024-09-15T00:04:44.819</cp:lastPrinted>
  <dcterms:created xsi:type="dcterms:W3CDTF">2024-09-14T16:04:44Z</dcterms:created>
  <dcterms:modified xsi:type="dcterms:W3CDTF">2024-09-14T16:04:46Z</dcterms:modified>
</cp:coreProperties>
</file>