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FACDD-0B90-4A1B-A947-FCFEB5CE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D6891-53C9-4467-8FB2-F4DB4BB01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ECC06-FE7F-4E28-BC63-C8ABDDD2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EB262-F213-493E-92F9-46103F61D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F534E-5163-40B6-AE79-B3AAF77B3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5791B-F64D-49C0-834E-5D79F0C81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C23B9-AB5D-40BF-89FC-2F0CAFD42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5634B-4BC0-4556-BDEE-93B766B8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FFCE0-9602-4FB7-B796-9342F2EDB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C1658-3691-4D5E-9584-084CFD0FB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8AE25-DFAC-45E4-8624-04C135E64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40132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982272" y="369134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5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6405" y="4158608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55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12640" y="933839"/>
            <a:ext cx="7366720" cy="232564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SEREX技术肿瘤相关抗原的筛选方法课件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29971" y="852267"/>
            <a:ext cx="1325161" cy="25328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78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</a:t>
            </a:r>
            <a:endParaRPr lang="en-US" sz="1100"/>
          </a:p>
          <a:p>
            <a:pPr algn="r"/>
            <a:r>
              <a:rPr lang="en-US" sz="78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06424" y="833217"/>
            <a:ext cx="6907530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SEREX技术基本原理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肿瘤相关抗原筛选策略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SEREX技术应用领域拓展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实验设计与数据分析方法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SEREX技术挑战与未来发展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6565" y="2868744"/>
            <a:ext cx="703887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43125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肿瘤相关抗原分类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根据抗原来源可分为肿瘤细胞自身抗原和病毒相关抗原；根据抗原特异性可分为肿瘤特异性抗原和肿瘤相关抗原。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肿瘤相关抗原在肿瘤免疫治疗中的作用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刺激机体免疫系统产生针对肿瘤的免疫应答，诱导细胞毒性T淋巴细胞（CTL）的活化与增殖，从而杀伤肿瘤细胞。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肿瘤相关抗原定义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指在肿瘤细胞表面或内部表达，而在正常细胞上表达较低或不表达的抗原。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肿瘤相关抗原概述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可发现新抗原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通过免疫筛选技术，可发现新的、未知的肿瘤相关抗原。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SEREX技术原理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通过免疫筛选技术，利用患者自身血清中的抗体库，筛选出能与肿瘤细胞表面抗原结合的抗体，进而鉴定和分离出相应的肿瘤相关抗原。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高通量筛选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可同时筛选多个抗原，提高筛选效率。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高特异性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利用患者自身抗体库进行筛选，降低了非特异性结合的干扰。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SEREX技术原理及优势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实验步骤与操作要点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结果分析与解读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应用实例与前景展望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SEREX技术原理及优势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引言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介绍SEREX技术的原理、优势及其在肿瘤相关抗原筛选中的应用，帮助学员了解并掌握该技术的基本知识和操作技能。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简要介绍肿瘤相关抗原的概念、分类及其在肿瘤免疫治疗中的作用。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详细介绍SEREX技术的原理、优势及其在肿瘤相关抗原筛选中的应用。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详细讲解SEREX技术的实验步骤、操作要点及注意事项。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介绍如何对实验结果进行分析和解读，包括数据处理、结果展示及统计学分析等。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通过具体的应用实例，展示SEREX技术在肿瘤相关抗原筛选中的应用价值，并对其未来发展前景进行展望。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课件目的与结构安排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6565" y="2868744"/>
            <a:ext cx="703887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SEREX技术基本原理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43125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基因克隆与测序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将筛选得到的抗原基因进行克隆和测序，以获得抗原基因的序列信息。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抗原表达与验证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将预测得到的抗原基因在体外进行表达，并通过免疫学方法验证其抗原性。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生物信息学分析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通过生物信息学方法对测序结果进行比对和分析，预测抗原的结构和功能。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免疫筛选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利用患者自体血清或肿瘤特异性抗体对cDNA表达文库进行免疫筛选，获取与患者肿瘤相关的抗原基因。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SEREX技术流程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免疫筛选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此步骤是SEREX技术的核心，通过患者自体血清或肿瘤特异性抗体对cDNA表达文库进行免疫筛选，可有效富集与患者肿瘤相关的抗原基因。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基因克隆与测序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将筛选得到的抗原基因进行克隆和测序，是获取抗原基因序列信息的关键步骤。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生物信息学分析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通过生物信息学方法对测序结果进行比对和分析，可预测抗原的结构和功能，为后续研究提供重要线索。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关键步骤详解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cDNA表达文库、患者自体血清或肿瘤特异性抗体、细胞培养基、PCR仪、测序仪等。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包括免疫筛选、基因克隆、测序、生物信息学分析等实验方法。具体实验步骤和操作可参考相关文献和实验指南。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6565" y="2868744"/>
            <a:ext cx="703887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肿瘤相关抗原筛选策略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43125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所筛选的抗原应在肿瘤细胞中高表达，而在正常细胞中低表达或不表达。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特异性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抗原应能够引起机体的免疫反应，产生特异性抗体或细胞免疫应答。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免疫原性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抗原筛选原则及策略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抗原筛选原则及策略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通过分析肿瘤细胞基因组与正常细胞基因组的差异，寻找特异性表达的基因产物作为候选抗原。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利用高通量测序技术检测肿瘤细胞与正常细胞的转录组差异，发现特异性表达的转录本作为候选抗原。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通过比较肿瘤细胞与正常细胞的蛋白质表达谱，寻找特异性表达的蛋白质作为候选抗原。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蛋白质组学策略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抗原筛选原则及策略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利用特异性抗体或配体识别肿瘤细胞表面的抗原，通过细胞分选技术富集表达目标抗原的细胞。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直接针对细胞表面抗原，易于实现高通量筛选。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不同类型肿瘤抗原筛选方法比较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可能遗漏细胞内或分泌型抗原。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通过破碎肿瘤细胞释放细胞内抗原，利用特异性抗体或配体进行捕获和检测。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不同类型肿瘤抗原筛选方法比较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不同类型肿瘤抗原筛选方法比较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能够发现细胞内特异性表达的抗原。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操作相对复杂，可能受到细胞破碎效率的影响。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收集肿瘤细胞培养上清液，利用特异性抗体或配体识别分泌到细胞外的抗原。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能够发现具有分泌功能的特异性抗原。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可能受到培养条件的影响，且上清液中抗原浓度较低。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不同类型肿瘤抗原筛选方法比较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MAGE家族抗原的筛选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MAGE家族是一类在多种肿瘤中表达的特异性抗原，具有高度免疫原性。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通过基因组学和转录组学分析，发现MAGE家族成员在肿瘤细胞中高表达，而在正常细胞中不表达或低表达。进一步利用特异性抗体进行验证和筛选。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案例分析：成功筛选的肿瘤相关抗原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https://d.book118.com/177040132012006036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2024-09-10T20:10:50.427</cp:lastPrinted>
  <dcterms:created xsi:type="dcterms:W3CDTF">2024-09-10T12:10:50Z</dcterms:created>
  <dcterms:modified xsi:type="dcterms:W3CDTF">2024-09-10T12:10:52Z</dcterms:modified>
</cp:coreProperties>
</file>