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626A40-2D8A-4D23-935A-D2268A71D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E72B2E-DEA8-42CD-8180-4BA7EE960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670FA7-F169-472A-A40F-1631046D20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C1C588-EF8B-45EF-AE5F-AA73ABA36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D4C28E-E378-4146-8184-2C111785EA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8EB10A-E5D8-4A19-81AC-B4E31F4AEF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7EB321-12EE-4F43-8398-31520B4C48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3A1967-B26C-45BD-9345-723C4A928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DC915A-6078-401B-86E6-3E74DE83B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7FA3C-173A-416E-A84C-1E2B1CA49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62EF2-1946-4783-9E71-DA4196535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7044014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构建强大的大客户服务支持体系的管理策略</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大客户服务支持体系的构成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构建大客户服务支持体系的关键步骤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大客户服务支持体系的实施与管理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大客户服务支持体系的挑战与对策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构建强大的大客户服务支持体系的未来展望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市场竞争日益激烈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随着全球化进程的加速和市场竞争的日益激烈，大客户对于企业的重要性愈发凸显。构建强大的大客户服务支持体系，有助于企业在激烈的市场竞争中脱颖而出。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客户需求多样化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大客户往往具有更高的服务需求和更严格的服务标准。为了满足这些需求，企业需要提供个性化、专业化的服务，构建完善的服务支持体系。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提升客户满意度和忠诚度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通过提供优质的服务支持，企业可以提升大客户的满意度和忠诚度，从而建立长期稳定的合作关系，实现双赢。</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强大的大客户服务支持体系有助于企业在市场中树立良好的品牌形象，吸引更多的大客户，从而增强企业的竞争力。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增强企业竞争力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通过提供个性化的服务支持和解决方案，企业可以更好地满足大客户的需求，促进销售增长。</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促进销售增长</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优质的服务支持可以提高大客户的满意度和忠诚度，降低客户流失率，为企业创造更多的商业机会。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提高客户满意度和忠诚度</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构建大客户服务支持体系需要企业内部各部门的协同合作，有助于推动企业内部的流程优化和管理改进。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推动企业内部改进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大客户服务支持体系的重要性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大客户服务支持体系的构成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443" b="744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具备专业知识和技能的客户服务人员，能够针对客户需求提供个性化的服务。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建立高效的团队协作机制，确保客户服务人员之间能够顺畅沟通和协作，提高服务效率。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客户服务团队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高效的团队协作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专业的客户服务人员</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完善的服务流程设计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设计完善的服务流程，包括客户咨询、问题处理、投诉处理等环节，确保客户问题能够得到及时响应和解决。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流程持续优化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不断对客户服务流程进行优化和改进，提高服务效率和质量，提升客户满意度。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明确的服务标准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制定明确的服务标准，包括服务响应时间、问题解决时间、服务态度等，确保客户服务人员能够提供优质的服务。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服务标准培训和考核</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对客户服务人员进行服务标准培训和考核，确保他们熟练掌握服务标准并能够在实际工作中应用。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06" r="1330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采用先进的客户服务系统，如CRM、呼叫中心等，提高客户服务效率和质量。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先进的客户服务系统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不断对客户服务系统进行优化和改进，提高系统的稳定性和可靠性，确保客户服务工作能够顺利进行。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系统持续优化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客户服务支持系统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构建大客户服务支持体系的关键步骤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明确企业服务大客户的核心理念，如提供卓越体验、创造长期价值等。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确定服务宗旨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根据企业战略和客户需求，设定具体、可衡量的服务目标，如客户满意度、忠诚度等。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设定服务目标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明确服务目标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制定服务计划</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分析客户需求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深入了解大客户的业务需求、期望和偏好，为制定个性化服务计划提供依据。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设计服务方案</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根据客户需求分析结果，设计针对性的服务方案，包括产品、价格、促销和服务等方面。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全面审视企业现有的客户服务流程，识别存在的问题和瓶颈。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梳理现有流程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针对发现的问题，对服务流程进行再造和优化，提高服务效率和质量。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流程再造与优化</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优化服务流程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组建专业团队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选拔具备专业技能和服务意识的人员，组建高效、专业的客户服务团队。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培训与激励</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为团队成员提供系统的培训和发展机会，同时建立激励机制，激发团队的服务热情和创新精神。</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建立服务团队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https://d.book118.com/177044014016006035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2024-09-09T08:56:03.044</cp:lastPrinted>
  <dcterms:created xsi:type="dcterms:W3CDTF">2024-09-09T00:56:03Z</dcterms:created>
  <dcterms:modified xsi:type="dcterms:W3CDTF">2024-09-09T00:56:05Z</dcterms:modified>
</cp:coreProperties>
</file>