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F0E16-D1F0-4C27-9FBA-80FB0C7EA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73CDA-AD93-432A-AD3E-61154BCC6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53F20-EA8B-4F5B-B4A1-81F8ECDD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4E580-E3B8-43C8-B05D-0CA0DFF6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4EEA2-5963-41BE-9CF0-2A173BD7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D336A-8EBC-4DF6-9427-E52E3E234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74DDD-3F56-4C36-9351-BD6C8FE81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89FE2-FC1B-47F0-9B22-AD0E511A3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0943E-11AE-44C6-A909-0238EEEE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DDFEF-914D-47B6-80E6-6EA768BFB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F180D-70BC-47C2-B7FB-44B99D0FC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45121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会计培训工的资产管理和评估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资产管理和评估的基本概念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会计培训工作中资产管理和评估的实践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资产管理和评估的挑战与解决方案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规范和统一会计实务操作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通过培训，使学员理解和遵守国家及行业相关法规和标准，规范和统一会计实务操作，提高会计信息质量。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培养具备专业知识和技能的会计人员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通过培训，使学员掌握会计的基本原理、准则和制度，以及实际操作技能，成为合格的会计人才。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提高会计人员的综合素质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培训不仅注重专业知识传授，还注重培养学员的职业道德、沟通协作等综合能力，提升其综合素质。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会计培训工作的目标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包括会计科目、会计凭证、账簿、财务报表等基础知识的讲解和实际操作练习。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会计准则和制度培训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税务知识培训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财务管理和决策分析培训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对现行会计准则和制度进行解读和讲解，使学员掌握会计实务操作的规范和标准。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介绍税务法规、纳税申报、税款计算等内容，提高学员税务处理能力。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讲解财务管理的基本原理和方法，以及财务决策分析的思路和技巧，培养学员的财务管理能力。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会计培训工作的内容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提高会计服务质量和效率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通过培训，规范和统一会计实务操作，提高会计信息质量和会计服务效率。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促进会计行业的健康发展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会计培训工作有助于提高会计人员的专业素质和综合能力，推动会计行业的健康发展。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满足社会对会计人才的需求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随着经济的发展，社会对会计人才的需求不断增加，会计培训工作有助于培养合格的会计人才，满足社会需求。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会计培训工作的意义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资产管理和评估的基本概念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56" r="31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资产是指企业拥有或控制的，预期会给企业带来经济利益的资源。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按流动性分类，资产可分为流动资产和非流动资产；按存在形态分类，资产可分为有形资产和无形资产。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确保资产的安全完整、保值增值，提高企业的经济效益。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实行资产归口管理，明确管理责任；定期进行资产清查盘点，确保账实相符；加强资产管理信息化建设，提高管理效率。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市场法、收益法和成本法等。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国家颁布的资产评估准则和规范，如《资产评估法》、《企业价值评估准则》等。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资产评估的方法和标准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会计培训工作中资产管理和评估的实践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https://d.book118.com/177045121015006051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2024-09-23T23:19:40.082</cp:lastPrinted>
  <dcterms:created xsi:type="dcterms:W3CDTF">2024-09-23T15:19:40Z</dcterms:created>
  <dcterms:modified xsi:type="dcterms:W3CDTF">2024-09-23T15:19:41Z</dcterms:modified>
</cp:coreProperties>
</file>