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C63DB-608A-4309-87B9-6C972955A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79974-BAD7-4E9D-BCF9-8B402B09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26193-0245-4F9B-935F-6E690C15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856D8-8E23-4704-83F6-33A963D8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E0175C-56A6-44FA-B9A4-AC13B1F0E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3268D-E44B-435D-ADC2-5C672D3B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9CE28-EFC3-4CDF-9FD9-B7D44074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83492-4036-4621-957C-8CB746C94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C74BD-9397-4A7E-8562-2641A8E4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835F8-C687-47E9-94AA-D80D2E8A2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820F6-FBDD-4D50-9614-E18F42BE3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45165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跨界零售商的产品经理人员培训实例解读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产品经理角色定位与职责明确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跨界零售商品规划与设计策略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用户体验提升与消费者洞察能力培养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营销策略制定及执行效果评估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随着互联网技术的不断发展和消费者需求的不断变化，跨界零售市场规模不断扩大，已经成为零售业的重要发展趋势。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跨界零售是指企业通过整合不同领域、不同行业、不同渠道的资源，打破传统零售业的边界，为消费者提供更加丰富、多元化的商品和服务。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跨界零售市场的主要参与者包括传统零售商、电商平台、品牌制造商等。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跨界零售市场概述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消费者对于商品和服务的需求越来越多元化，需要企业提供更加个性化、差异化的商品和服务。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需求多元化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59" r="100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购物体验升级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消费者对于购物体验的要求越来越高，需要企业提供更加便捷、舒适、有趣的购物体验。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消费者对于商品品质的要求越来越高，需要企业提供更加优质、可靠的商品和服务。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未来跨界零售市场将继续保持快速增长，主要趋势包括线上线下融合、智能化技术应用、社交电商等。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跨界零售市场面临着竞争激烈、成本上升、消费者需求变化快速等挑战，需要企业不断创新和升级来应对市场变化。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虽然跨界零售市场面临着诸多挑战，但同时也孕育着巨大的机遇，企业需要积极把握市场变化，不断创新和升级，才能在激烈的市场竞争中立于不败之地。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机遇与挑战并存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https://d.book118.com/177045165055006054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2024-09-28T16:00:56.626</cp:lastPrinted>
  <dcterms:created xsi:type="dcterms:W3CDTF">2024-09-28T08:00:56Z</dcterms:created>
  <dcterms:modified xsi:type="dcterms:W3CDTF">2024-09-28T08:00:58Z</dcterms:modified>
</cp:coreProperties>
</file>