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C6B74A-633C-4509-A50A-6E253E5D6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1D7CD-8CE5-478A-9785-1F24A2338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02869-458B-4782-B16D-BA9DFEE87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8337AE-B151-4E96-8F49-76A94CAD7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62C5C4-3526-42E6-97E8-D17BA55821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AFAABA-BB5F-44CC-A62A-BA873921A5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EEF3F4-2A92-4235-ACDF-696F303E80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5B1E24-BD03-4098-A966-35B1DF5B4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EE8A94-D833-4B54-85E9-71A6AC743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A12A5-59A8-4331-A2A0-0D725D7CD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E8557-5977-4E9C-83CC-1D6E9AC4D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5004305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《胶带机硫化工艺》PPT课件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胶带机硫化工艺简介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胶带机硫化工艺原理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胶带机硫化工艺流程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胶带机硫化工艺的优化与改进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胶带机硫化工艺的未来发展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胶带机硫化工艺简介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在一定的温度和压力下，通过胶带的硫化剂与橡胶材料发生化学反应，使橡胶材料由线型结构转变为网状交联结构的过程。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通过加热和加压的方式，使胶带的硫化剂与橡胶材料发生化学反应，形成三维网状结构，从而提高橡胶材料的物理机械性能和耐久性。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硫化工艺的定义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硫化工艺的原理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硫化工艺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降低生产成本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合理的硫化工艺可以减少胶带的浪费和返工，从而降低生产成本。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提高橡胶材料的物理机械性能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硫化工艺可以使橡胶材料获得更高的弹性、强度、耐磨性等物理机械性能，从而提高胶带的使用寿命和可靠性。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保证产品质量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硫化工艺可以控制橡胶材料的交联程度和均匀性，从而保证胶带的质量和性能的一致性和稳定性。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硫化工艺的重要性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2" r="1747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汽车轮胎、密封条、减震器等部件需要使用硫化工艺处理的橡胶材料。</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汽车工业</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建筑密封条、防水卷材等需要使用硫化工艺处理的橡胶材料。</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建筑行业</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电线电缆、电子元件的密封和绝缘等需要使用硫化工艺处理的橡胶材料。</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电子行业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化工、航空、铁路等各个行业都需要使用硫化工艺处理的橡胶材料，以保证产品的质量和性能。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其他行业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硫化工艺的应用领域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胶带机硫化工艺原理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硫化反应的化学原理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硫化反应定义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硫化反应是一种化学反应，通过将生胶与硫磺或含硫化合物在一定温度和压力下反应，使生胶转化为弹性体，提高其物理和化学性能。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硫化反应影响因素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硫化反应的速率和程度受到多种因素的影响，如温度、压力、时间和促进剂的种类和用量等。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热塑性弹性体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硫化工艺通过加热和加压使生胶分子链发生交联反应，形成热塑性弹性体。这种弹性体具有优良的弹性和耐久性，能够承受各种环境条件下的使用。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物理性能改善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通过硫化工艺，生胶的物理性能得到显著改善，如拉伸强度、撕裂强度、耐磨性和耐老化性等。这些性能的提高使胶带机在各种恶劣环境下能够保持稳定的工作状态。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62" r="200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硫化工艺的物理原理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硫化机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硫化机是硫化工艺的主要设备，用于提供加热和加压条件。根据胶带机的形状和尺寸，可以选择不同类型的硫化机，如平板硫化机、鼓式硫化机和罐式硫化机等。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模具是用于固定胶带机并承受硫化压力的设备。根据胶带机的形状和尺寸，可以选择不同规格的模具。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温度计和压力计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温度计和压力计是用于监测硫化过程中的温度和压力的测量工具。这些工具对于确保硫化工艺的准确实施至关重要。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硫化工艺的设备与工具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胶带机硫化工艺流程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确保硫化机及其辅助设备处于良好状态，无故障，安全可靠。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231" r="1223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材料准备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58" r="12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环境清洁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根据生产需要，准备好合格的胶带、胶水、垫片等材料。</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保持工作区域清洁，无尘，以满足硫化工艺的环境要求。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硫化前的准备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https://d.book118.com/177050043050006035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2024-09-09T16:33:43.519</cp:lastPrinted>
  <dcterms:created xsi:type="dcterms:W3CDTF">2024-09-09T08:33:43Z</dcterms:created>
  <dcterms:modified xsi:type="dcterms:W3CDTF">2024-09-09T08:33:45Z</dcterms:modified>
</cp:coreProperties>
</file>