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FAD05-BD2E-40B3-87C3-9EBE06A7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A2148-195D-4908-82BF-AF707F79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38C74-C6CE-43CF-A6C7-475E8703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B508E-2DE8-4767-B98A-3E6DFD6C0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F9BF1-FE08-487E-A650-7FE0CCA0A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6F6FA-C6BF-4ADC-A91F-B213818E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D6AF3D-36DA-40FC-AB84-51E51548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CDBF2-C069-4693-B3AA-94FC5871E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A0E7C-18AF-4532-9CC0-90FAC9633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51564-991D-49AF-B939-EFD160A1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556CF-3D2B-45A8-BC18-9BA70EC1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00530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抗疫情心理健康教育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抗疫情心理健康教育的重要性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抗疫情心理健康教育的策略与措施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50" b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抗疫情心理健康教育的必要性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为应对疫情带来的心理挑战，心理健康教育成为一项迫切而重要的任务。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全球疫情爆发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自2020年初以来，新冠病毒在全球范围内迅速传播，对人类生命安全和经济发展造成了巨大威胁。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心理健康问题凸显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疫情期间，人们长期处于居家隔离、社交隔离等状态，导致焦虑、抑郁等心理健康问题日益突出。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通过心理健康教育，提高公众对心理健康的重视程度，帮助人们正确应对疫情带来的心理压力，促进身心健康。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增强人们的心理韧性，减少心理问题的发生，提高生活质量；促进社会稳定与和谐；为抗击疫情提供有力的心理支持。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疫情给人们带来了巨大的心理压力，包括对身体健康的担忧、对经济状况的焦虑以及对未来的不确定性。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随着疫情的持续，人们面临着不断变化的防控措施、工作和学习方式的调整以及社交生活的限制，这些因素都增加了心理压力。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83" r="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疫情引发了人们的焦虑和恐惧情绪，对感染的担忧以及对未知的恐慌。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人们对于病毒的传播、疫苗接种以及疫情的发展趋势等信息过度关注，导致情绪波动和心理不安。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疫情期间，人们长时间隔离和社交距离导致抑郁和孤独感增加。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缺乏面对面的交流和社交活动，使得人们感到孤立无助，容易陷入情绪低落的状态。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4" r="197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抑郁和孤独感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疫情对人们的日常生活和工作带来了诸多挑战，包括生活方式的改变、工作方式的调整以及经济压力的增加。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由于疫情的影响，许多人需要在家中远程工作或学习，同时还要应对家庭琐事和经济压力，这些因素都增加了心理负担。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生活和工作的挑战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抗疫情心理健康教育的重要性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积极的心态能够帮助个体更好地应对压力和困难，提高心理韧性和适应能力。心理健康教育应注重培养人们的积极心态，引导他们关注积极方面，减少消极情绪和焦虑。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学会应对压力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面对疫情带来的压力和挑战，人们需要学会有效的应对方法。心理健康教育应教授应对压力的技巧和策略，如放松训练、认知重构等，帮助人们更好地应对压力。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建立社会支持网络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社会支持网络是指个体在面对困难时能够寻求帮助和支持的资源。通过心理健康教育，帮助人们建立和维护社会支持网络，提高他们的社会支持和归属感。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提高心理韧性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通过心理健康教育，帮助人们了解疫情的传播方式和防护措施，提高他们的自我防护意识和能力。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提高自我防护意识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心理健康教育应教授正确的防护方法，如戴口罩、勤洗手、保持社交距离等，帮助人们更好地保护自己和他人。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掌握正确的防护方法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面对疫情，人们可能会出现恐慌和焦虑情绪。心理健康教育应引导人们理性看待疫情，减少不必要的恐慌和焦虑。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减少恐慌和焦虑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通过心理健康教育，帮助人们养成良好的健康行为习惯，如合理饮食、规律作息、适度运动等，提高身体免疫力。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增强健康行为习惯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增强自我防护意识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加强家庭沟通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家庭是人们生活的重要场所之一，也是抗击疫情的重要阵地。通过心理健康教育，帮助家庭成员之间更好地沟通、理解和支持彼此，共同应对疫情挑战。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社区是人们生活的共同体，团结互助是抗击疫情的重要力量。通过心理健康教育，促进社区成员之间的团结和协作，共同维护社区的安全和稳定。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邻里关系是社区和谐的重要基础。通过心理健康教育，帮助居民建立良好的邻里关系，互相照顾和支持，共同应对疫情挑战。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通过心理健康教育，激发居民的参与热情和责任感，让他们更加积极地参与到抗击疫情的行动中来。这有助于增强社区的凝聚力和向心力，共同抵御疫情的冲击。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促进社区团结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建立良好的邻里关系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提高居民参与度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促进家庭和社区的和谐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加强社会支持体系建设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社会支持网络是人们在面对困难时的重要依靠。通过心理健康教育，加强社会支持体系建设，提高社会支持的覆盖面和有效性。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提供心理援助服务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在抗击疫情的过程中，心理援助服务对于那些受到疫情影响的人们来说至关重要。通过心理健康教育，为受影响的人们提供心理援助服务，帮助他们缓解心理压力和情绪困扰。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促进跨部门合作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抗击疫情需要各部门的协同合作。通过心理健康教育，促进不同部门之间的沟通和协作，形成合力共同应对疫情挑战。这有助于提高整个社会的抗击疫情能力。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提高公众心理健康意识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公众的心理健康意识是提升社会支持网络的重要基础。通过心理健康教育，提高公众对心理健康的认识和理解，让他们更加关注自己和他人的心理健康问题。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提升社会支持网络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https://d.book118.com/177050053011006045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2024-09-19T16:24:07.105</cp:lastPrinted>
  <dcterms:created xsi:type="dcterms:W3CDTF">2024-09-19T08:24:07Z</dcterms:created>
  <dcterms:modified xsi:type="dcterms:W3CDTF">2024-09-19T08:24:09Z</dcterms:modified>
</cp:coreProperties>
</file>