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17B20-7B8C-4A4E-A2A8-DD2E700A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1AA38-3BD0-4220-AD8F-0D4AA47A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050CC-D976-4ED6-91FD-FAC4C271F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420A6-BEB7-4763-A0B6-0576AE7C6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6EF31-6E3D-4F1B-8208-19E6E7737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1F9D3-5531-465D-ACA2-9031B2CE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33DF7-A80E-4B85-83C3-BDD24E21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D891D-33AB-4756-BD45-C4664E8B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09BC1-C0A6-4430-AEEB-13CB2C32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12F39-2209-4393-BD4B-7BEF5C45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52893-E700-4293-BCEA-B7FBE6CC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014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水利工程施工验收的工程行政管理与监察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水利工程施工验收的行政管理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水利工程施工验收的监察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水利工程施工验收是指对水利工程项目的施工质量、安全性能等方面进行全面检查和评估，确保工程符合设计要求和相关标准。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水利工程作为国家基础设施的重要组成部分，其施工质量直接关系到人民群众的生命财产安全和国家的经济发展。因此，水利工程施工验收是确保工程质量的重要环节，对于保障国家和人民利益具有重要意义。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施工准备阶段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在水利工程施工前，需要进行施工组织设计、施工图审查、施工许可证办理等准备工作。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施工过程中，需要进行质量监督、安全监测、进度控制等方面的管理工作，确保工程按照设计要求进行施工。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施工完成后，需要进行初步验收和竣工验收两个阶段的工作。初步验收主要是对工程主体结构、外观等方面进行检查；竣工验收则是对整个工程进行全面检查和评估，确保工程符合设计要求和相关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水利工程施工验收的标准与规范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水利工程施工验收需要遵循国家相关的标准和规范，如《水利水电工程施工质量检验与评定规程》、《水利水电建设工程验收规程》等。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水利工程施工验收还需要遵循行业相关的标准和规范，如《水电站基本建设工程验收规程》、《堤防工程验收规范》等。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在遵循国家和行业相关标准和规范的基础上，地方水利部门也可以制定地方性的标准和规范，如《地方水电站施工验收规范》等。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水利工程施工验收的行政管理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建立完善的组织架构，明确各部门的职责和工作流程，确保施工验收工作的有序进行。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对参与施工验收的人员进行专业培训，提高其业务水平和责任心。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制定详细的施工验收计划，并实时监控进度，确保按时完成验收工作。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水利工程施工验收的组织管理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在签订施工验收合同前，对合同条款进行仔细审查，确保合同内容合法、合理。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监督施工单位按照合同约定履行义务，确保施工质量和进度。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在出现合同纠纷时，及时采取措施进行协调和处理，维护各方利益。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水利工程施工验收的合同管理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制定明确的质量标准和验收规范，确保施工质量符合要求。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对施工过程进行全程质量检查，及时发现并处理质量隐患。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在施工验收阶段，对工程质量进行全面评估，确保工程合格。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建立完善的安全管理制度，明确安全责任和操作规程。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定期进行安全检查，及时发现并消除安全隐患。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对参与施工的人员进行安全培训，提高其安全意识和应对突发事件的能力。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水利工程施工验收的安全管理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https://d.book118.com/177050144014006051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2024-09-23T22:51:36.983</cp:lastPrinted>
  <dcterms:created xsi:type="dcterms:W3CDTF">2024-09-23T14:51:37Z</dcterms:created>
  <dcterms:modified xsi:type="dcterms:W3CDTF">2024-09-23T14:51:39Z</dcterms:modified>
</cp:coreProperties>
</file>