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8A576-EF64-48DE-99C5-EFA0D94DD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9DFBE-42D8-4D82-8F6E-621475415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5161E-9496-4670-A3DB-FAB834555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6993E-5942-41A1-B872-522555060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E0E928-CB49-47BD-982E-2C4622B11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3FCDF5-706B-4FCD-81A9-3E7EFE971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9ECF99-E7F0-44A5-B389-66DDF9885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1E710-07AD-4A38-8F90-AE4032756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26DE6F-DB06-489E-8BD6-11785789B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69168-FEBA-40EE-BA78-066C17E99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21111-9DB0-48A0-8041-16E56B26E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51143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管路护理ppt宣教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管路护理基础知识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管路护理操作流程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管路常见问题与处理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管路护理安全防护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管路护理案例分享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管路护理基础知识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48" b="1784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207" b="18207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管路护理涉及医疗、工业、家庭等多个领域，主要是对各种管道进行专业的维护和管理，包括管道的清洗、消毒、检测、修复等环节，以确保管道的正常运行和使用安全。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管路护理是指对各种管道进行清洁、保养、维护和管理的过程，以确保管道的正常运行和使用安全。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管路护理的定义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管路护理对于保障管道的正常运行和使用安全具有重要意义，可以预防管道故障、减少维修成本、避免环境污染和保障人员安全。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路护理是管道管理的重要环节，可以及时发现和解决管道存在的问题，预防管道故障的发生，延长管道的使用寿命。同时，专业的管路护理还可以减少维修成本，避免因管道问题造成的环境污染和人员伤亡，保障生产和生活安全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管路护理的重要性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管路可以根据不同的分类标准进行分类，常见的分类有塑料管、金属管、橡胶管等，不同种类的管路具有不同的用途和特性。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材料、用途和特性等不同的分类标准，管路可以分为多种类型。常见的分类包括塑料管、金属管、橡胶管等。塑料管轻便、耐腐蚀、不易生锈，多用于给排水、气体输送等；金属管强度高、耐高温、耐压性能好，多用于工业管道、蒸汽管道等；橡胶管弹性好、耐油耐腐蚀，多用于密封、减震等。了解不同种类管路的特性和用途，有助于正确选择和使用管路，保证管路系统的正常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管路的分类与用途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管路护理操作流程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准备工具与材料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确保有足够的管路、清洁剂、消毒液和其它所需工具。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清洁管路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使用温和的清洁剂彻底清洗管路，注意不要使用刺激性强的清洁剂。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消毒管路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用消毒液浸泡或擦拭管路，确保管路内外都得到充分消毒。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安装管路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按照操作说明正确安装管路，确保管路连接紧密，无泄漏。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检查与测试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完成安装后，检查管路是否正常工作，并进行必要的测试。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管路护理操作步骤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浸泡消毒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将管路浸泡在消毒液中，注意消毒液的浓度和浸泡时间，避免过度消毒或不足。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擦拭消毒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使用消毒湿巾或棉球擦拭管路表面，注意擦拭时要彻底，不留死角。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高压蒸汽消毒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使用高压蒸汽设备对管路进行消毒，确保达到所需的温度和时间。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紫外线消毒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使用紫外线消毒灯对管路进行照射，注意保持安全距离和照射时间。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管路清洁与消毒方法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66" b="2776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根据管路的材质和使用情况，制定合理的更换周期，确保管路始终保持良好的工作状态。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在更换管路时，要遵循操作说明，确保管路连接正确、紧密，避免发生泄漏。同时，要注意管路的新旧程度，及时更换破损或老化的管路。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管路更换周期与注意事项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更换注意事项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管路常见问题与处理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https://d.book118.com/177051143036006041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2024-09-13T23:14:44.237</cp:lastPrinted>
  <dcterms:created xsi:type="dcterms:W3CDTF">2024-09-13T15:14:44Z</dcterms:created>
  <dcterms:modified xsi:type="dcterms:W3CDTF">2024-09-13T15:14:45Z</dcterms:modified>
</cp:coreProperties>
</file>