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30437-DA96-4A1D-B195-CBD51F507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C12E9-D57B-491A-ACC1-1ADF9B9E9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9B0D0A-47AC-4CF3-B9FF-22CB98628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3E00CE-4485-44F4-909D-76E5E821C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A75D25-A449-4243-BEF0-B1DCBA93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501FF-210D-4C1D-980D-D65FC640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3F14D2-0EC1-4C44-9562-FCD1FE809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28048-31D9-4FFA-9114-18F0BFBD3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B2BC5-5F80-4E55-ABBC-86696C27C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374794-4992-47DB-9CA8-73865266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4C941-C278-433A-85C4-B48E2CBAE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52165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高考语文备考复习方法指南分享技巧指导策略分析总结模拟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备考复习策略与技巧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基础知识梳理与巩固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作文写作技巧指导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模拟试题分析与总结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备考复习策略与技巧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80" r="5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制定个性化复习计划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分析自身情况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明确自己的优势和不足，确定需要重点复习的知识点和技能。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制定复习计划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根据高考语文的考试要求和自身情况，制定详细的复习计划，包括每天、每周、每月的复习内容和目标。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调整复习计划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根据复习的进度和效果，及时调整复习计划，确保复习的高效性和针对性。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通过联想和想象，将新的知识点与已有的知识和经验联系起来，形成记忆网络，提高记忆效果。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联想记忆法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精读法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制卡法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对于重要的课文和知识点，采用精读的方法，深入理解其内涵和外延，掌握其精髓。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将需要记忆的知识点、公式、定理等制成小卡片，随身携带，随时复习，提高记忆效率。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高效记忆与理解方法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做题技巧与应试策略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仔细阅读题目，理解题意，明确题目要求和考查的知识点，避免答非所问。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注意答题的规范性和准确性，字迹清晰，卷面整洁，给阅卷老师留下良好的印象。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根据题目的难易程度和分值，合理分配答题时间，确保能够完成所有题目。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答完试卷后，要留出时间复查答案，检查是否有遗漏或错误，及时修改完善。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审题技巧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答题规范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时间分配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复查与修改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分解目标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寻求帮助与支持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时间管理与心理调适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合理安排每天的学习、休息和娱乐时间，保持良好的作息习惯，提高学习效率。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将长期目标分解为短期目标，每完成一个小目标就给予自己适当的奖励，激发学习动力。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保持积极乐观的心态，相信自己能够取得好成绩，遇到困难时积极寻求解决方法。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遇到学习上的困难或心理压力时，及时向老师、家长或同学寻求帮助与支持。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基础知识梳理与巩固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掌握古代汉语常用词汇、词义辨析、词类活用等，理解古代汉语基本语法规则，如句读、虚词用法等。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古代汉语基本词汇和语法规则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通过阅读古代文献，培养对古代汉语的阅读理解能力，包括理解文章主旨、分析文章结构、概括文章内容等。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古代汉语阅读理解能力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学习如何将古代汉语常识运用到写作中，提升作文的文采和文化底蕴，如运用典故、引用诗词等。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古代汉语常识在写作中的运用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古代汉语常识及运用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现代汉语基础知识在写作中的运用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将现代汉语基础知识运用到写作中，注意语言的规范性和表达的准确性，提升作文的语言水平。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现代汉语基本词汇和语法规则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掌握现代汉语常用词汇、词义辨析、词组搭配等，理解现代汉语基本语法规则，如句子成分、复句类型等。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现代汉语表达技巧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学习现代汉语表达技巧，如修辞手法、表达方式等，提高语言表达的准确性和生动性。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现代汉语基础知识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重要作家作品及风格流派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掌握重要作家作品及风格流派，如古代诗词、现代小说、当代散文等，理解不同作家作品的风格和特点。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名著导读及赏析方法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通过名著导读和赏析，培养对文学作品的鉴赏能力和审美能力，学习分析作品主题、人物形象、艺术手法等。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文学基本概念和术语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了解文学的基本概念和术语，如小说、诗歌、散文、戏剧等文学体裁的特点和分类。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文学常识及名著导读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中外文化比较与跨文化交流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通过中外文化比较和跨文化交流，拓宽文化视野，理解不同文化之间的差异和共同点，培养跨文化交流能力。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文化常识在写作中的运用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将文化常识运用到写作中，丰富作文的文化内涵和底蕴，提升作文的思想性和艺术性。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中国传统文化基本知识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了解中国传统文化基本知识，如儒家思想、道家思想、法家思想等哲学思想，以及礼仪、习俗、节日等文化传统。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文化常识及背景知识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阅读理解能力提升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关注观点与论证，理清文章结构和逻辑关系。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论述类文本阅读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注重人物形象、情感、情节和环境等要素的分析。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文学类文本阅读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458" r="19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关注信息筛选、整合和文本所体现的思想、观点。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实用类文本阅读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各类文本阅读方法指导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https://d.book118.com/177052165016006035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2024-09-09T08:59:24.746</cp:lastPrinted>
  <dcterms:created xsi:type="dcterms:W3CDTF">2024-09-09T00:59:24Z</dcterms:created>
  <dcterms:modified xsi:type="dcterms:W3CDTF">2024-09-09T00:59:27Z</dcterms:modified>
</cp:coreProperties>
</file>