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AEB9E-5451-4FDA-AC58-5C2AA77C5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AFB00-C282-415F-944B-79620A559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06159-3E04-465F-B1EC-13E9621CB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175D1-E36D-4C5D-930A-827A947E4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3F5F1-393F-415E-9015-42FF684CC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AAF9D-6385-4773-85BA-20EC25B99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9548A-895E-42E7-9489-E0EAC6DE4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0180E-AF68-4B8C-8801-6C987FC96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D1C83-809F-4C5E-9705-AC56E4DF5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FB2B4-8A52-4F88-965A-DE33F2B68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9A81F-85C4-41A6-BFD9-441877077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4135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船载卫星天线市场分析报告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12" r="27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95" r="316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船载卫星天线定义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船载卫星天线通常由天线、射频单元、调制解调器等部分组成，具有小型化、高可靠性、高稳定性等特点。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船载卫星天线是一种安装在船舶上的设备，用于接收和发送卫星信号，实现船舶与外界的通信和数据传输。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船载卫星天线市场规模不断扩大，随着全球船舶数量的增加和通信需求的提升，市场规模将继续保持增长趋势。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增长趋势受到船舶通信需求的推动，包括海上宽带、卫星电视、海上安全等方面的需求。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船载卫星天线市场竞争激烈，主要参与者包括专业卫星通信公司、船舶设备制造商、电信运营商等。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市场竞争格局受到技术水平、产品质量、服务能力等因素的影响，各家企业通过不断提升自身实力来提高市场竞争力。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小型化趋势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随着技术的进步，船载卫星天线正朝着更小、更轻便的方向发展，以满足用户对便携性和灵活性的需求。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集成化趋势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未来，船载卫星天线将更加集成化，能够同时接收和发送多种信号，提高使用效率和性能。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随着人工智能和物联网技术的发展，船载卫星天线将具备更智能的功能，如自动跟踪、自动调整等，提高使用体验。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行业驱动因素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新技术的出现和应用，如新材料、新工艺等，推动了船载卫星天线行业的快速发展。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随着人们对通信和信息的需求不断增加，船载卫星天线市场也在不断扩大。特别是海上运输、渔业、海洋科研等领域对船载卫星天线需求较大。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政府对海洋事业的支持力度不断加大，为船载卫星天线行业提供了良好的发展环境。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船载卫星天线技术更新换代较快，企业需要不断投入研发，以应对技术变革的风险。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随着市场的不断扩大，竞争也日益激烈。企业需要加强品牌建设和市场营销，以提高市场份额。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船载卫星天线行业的国际依存度较高，国际贸易环境的变化会对行业产生较大影响。企业需要关注国际市场动态，加强风险预警和防范。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8" r="4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行业挑战与风险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便携式船载卫星天线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适用于短期海上航行的船舶，如渔船、游艇等，便于携带和安装。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自动跟踪式船载卫星天线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能够自动跟踪卫星信号，提供高质量的卫星通信服务，适用于各种海上航行场景。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固定式船载卫星天线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适用于长期海上航行的船舶，提供稳定的卫星通信服务。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船载卫星天线产品经过严格的质量控制和测试，具有较高的可靠性和稳定性。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船载卫星天线采用先进的技术和材料，能够实现高效的信号传输，保证通信质量。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高效信号传输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船载卫星天线产品设计简洁，易于安装和维护，降低了使用成本。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易于安装和维护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船载卫星天线适用于各种海上航行场景，如渔业、旅游业、海洋科学考察等，具有广泛的应用前景。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多样化的应用场景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https://d.book118.com/177054135122006034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2024-09-08T15:12:20.805</cp:lastPrinted>
  <dcterms:created xsi:type="dcterms:W3CDTF">2024-09-08T07:12:20Z</dcterms:created>
  <dcterms:modified xsi:type="dcterms:W3CDTF">2024-09-08T07:12:22Z</dcterms:modified>
</cp:coreProperties>
</file>