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C7E39-E203-414A-AAD1-899AC9908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2FB98-A5A3-479F-BE21-19640594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5CEFF-3F6E-4457-B25E-3AC9DAF9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4FB14-9A31-4784-9370-263682FE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91BB5-ACA8-4ADA-A415-62C671DF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3AB20-722E-4798-ACDD-A7B317E8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076FB-8692-44BE-8A7B-B11AC781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63112-E782-4048-8AC4-9D6C92C09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40809-BACF-4A0F-BB37-BAC4ACB0E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41E59-C66A-4C02-8597-071F6F0D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C04C1-FB35-4EFF-A349-EDA46B78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5101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常见急性中毒治疗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常见急性中毒类型及治疗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急性中毒治疗的研究进展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急性中毒是指机体在短时间内大量接触有毒物质，导致机体出现一系列急性病理生理变化。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根据毒物的性质和作用机制，急性中毒可分为刺激性气体中毒、窒息性气体中毒、有机溶剂中毒、农药中毒等。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50" r="1455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52" r="1115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意外事故、自杀、他杀等。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恶心、呕吐、头痛、呼吸困难、抽搐、昏迷等，严重时可导致死亡。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迅速将患者移离中毒现场，转移到通风的地方，脱去污染衣物，保持呼吸道通畅，如出现呼吸、心跳骤停，应立即进行心肺复苏。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根据毒物的种类和摄入时间，选择合适的催吐剂或洗胃液进行催吐或洗胃，以减少毒物在体内的吸收。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催吐与洗胃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根据毒物的性质选择相应的解毒剂或拮抗剂进行治疗，如阿托品用于治疗有机磷农药中毒。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急性中毒的紧急处理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常见急性中毒类型及治疗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有机磷中毒是一种常见的急性中毒类型，需要及时采取措施进行治疗。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磷中毒的症状包括恶心、呕吐、腹痛、腹泻、呼吸困难等，严重时可能导致昏迷和死亡。治疗有机磷中毒的方法包括使用特效解毒剂（如阿托品、解磷定等），以及采取洗胃、导泻等措施清除体内残留的有机磷物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一氧化碳中毒是一种常见的急性中毒类型，主要由于吸入一氧化碳气体所致。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93" b="1039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症状包括头痛、头晕、恶心、呕吐、乏力、呼吸困难等，严重时可能导致昏迷和死亡。治疗一氧化碳中毒的方法包括将患者移至通风处，给予氧气吸入，必要时进行高压氧治疗，以加速体内一氧化碳的排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https://d.book118.com/177055101011006034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2024-09-07T18:38:23.409</cp:lastPrinted>
  <dcterms:created xsi:type="dcterms:W3CDTF">2024-09-07T10:38:23Z</dcterms:created>
  <dcterms:modified xsi:type="dcterms:W3CDTF">2024-09-07T10:38:25Z</dcterms:modified>
</cp:coreProperties>
</file>