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79F53-0C97-4CD7-86FF-E7F8B589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FEA50-A1CD-4C1F-A6A2-358C5FE09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13736-2F21-4DA0-8CEE-1ACB2B6A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EC1FE-08C0-41C7-BE6C-D4313C0E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F48D45-EE24-4D6F-A7B7-8DC7B01F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2F253-041A-4372-B778-8B010A9D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6DE67-CBA7-4225-9FBD-3B51A88D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A0242-5760-48BA-9308-10DB946D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7E1A4-D37B-4E06-BD3F-6AE88865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FAFF1-A8C5-4CF8-BD96-7AAB22795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A5A95-940E-4A44-B4D9-89C784FB3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5112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医院感染科护士的感染科专业学术期刊阅读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感染科专业学术期刊概述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学术期刊阅读方法与技巧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感染科专业学术期刊内容解读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感染科专业学术期刊与临床实践结合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感染科护士如何提升学术期刊阅读能力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58" r="1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感染科护士需要具备高度的专业素养和技能，以便更好地应对各种感染性疾病和疫情。通过阅读专业学术期刊，护士可以不断学习和更新自己的专业知识，提高专业素养和技能水平。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感染性疾病是当前全球面临的重大公共卫生挑战之一。通过阅读专业学术期刊，感染科护士可以及时了解最新的研究成果和治疗进展，为应对感染性疾病的挑战提供有力支持。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应对感染性疾病的挑战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学术期刊是发布最新医学研究成果的主要渠道。通过阅读专业学术期刊，感染科护士可以及时了解最新的研究成果和治疗进展，保持与医学前沿的同步。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跟踪最新研究成果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学术期刊涵盖了广泛的医学领域和专题，包括基础医学、临床医学、预防医学等。通过阅读专业学术期刊，感染科护士可以拓宽自己的专业视野，了解不同领域的研究进展和治疗方法。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拓宽专业视野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学术期刊中经常刊登一些具有指导意义的临床实践指南和专家共识。通过阅读这些文章，感染科护士可以了解最新的临床实践标准和治疗方案，提高自己的临床实践能力。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提高临床实践能力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学术期刊中的论文通常具有严谨的科研设计和数据分析方法。通过阅读这些论文，感染科护士可以学习科研思维和方法，培养自己的科研能力和创新思维。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培养科研思维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学术期刊阅读的重要性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感染科专业学术期刊概述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期刊是指定期出版的连续性出版物，通常包含学术论文、研究报告、综述等内容，是学术界传播研究成果、交流学术思想的重要平台。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根据出版周期和内容的不同，期刊可分为学术期刊、专业期刊、综合期刊等。其中，学术期刊主要刊载某一学科领域的研究成果和进展，具有较高的学术性和专业性。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766" b="976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期刊的定义和分类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学术性高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感染科专业学术期刊注重学术性和科学性，刊载的论文和研究报告需要经过严格的同行评议和审稿程序，确保内容的学术水平和质量。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感染科专业学术期刊主要刊载感染病学科领域的研究成果和进展，包括基础研究、临床研究、预防控制等方面的内容，具有较强的专业性。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感染科专业学术期刊通常定期出版，能够及时反映感染病学科领域的最新研究成果和进展，为医护人员提供最新的学术信息和知识更新。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111" b="211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感染科专业学术期刊的特点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2" r="314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《中华医院感染学杂志》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创刊于1991年，是中国科技核心期刊和中国科学引文数据库来源期刊，主要刊载医院感染管理、临床微生物学、抗菌药物应用等方面的学术论文和研究报告。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《中国感染与化疗杂志》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创刊于2001年，是中国科技核心期刊和中国科学引文数据库来源期刊，主要刊载感染病的基础研究、临床研究、预防控制等方面的学术论文和研究报告。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《国际病毒学杂志》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创刊于1974年，是中国科技核心期刊和中国科学引文数据库来源期刊，主要刊载病毒学领域的研究成果和进展，包括病毒的基础研究、临床研究、预防控制等方面的内容。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常见感染科专业学术期刊介绍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学术期刊阅读方法与技巧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明确阅读目的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在阅读前，护士需要明确自己的阅读目的，是为了了解最新的感染科研究成果、掌握新的治疗技术，还是为了解决实际工作中遇到的问题。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选择合适的期刊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根据自己的专业领域和阅读目的，选择高质量的感染科专业学术期刊，如《中华医院感染学杂志》、《中国感染控制杂志》等。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制定阅读计划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根据期刊的出版周期和个人的时间安排，制定合理的阅读计划，确保能够持续、系统地进行阅读。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在阅读学术文章时，要注意文章的结构和逻辑，理解作者的研究思路和方法，从而更好地把握文章的主旨和要点。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关注文章结构和逻辑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对于文章中的重要数据和结论，要仔细阅读并理解其含义，同时注意文章中的细节描述，这些可能是作者的创新点和研究价值所在。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注重细节和重点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在阅读过程中，可以做好笔记和记录，将重要的观点、数据、结论等记录下来，方便后续的复习和整理。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做好笔记和记录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回顾和整理笔记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在阅读完成后，及时回顾和整理笔记，将记录的内容进行分类和归纳，形成自己的知识体系。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333" r="18333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深入思考和分析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对于阅读过程中遇到的问题和困惑，要进行深入的思考和分析，可以查阅其他相关资料或请教专业人士，加深对问题的理解。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实践和应用所学知识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将阅读中学到的知识和技能应用到实际工作中，不断提高自己的专业素养和实践能力。同时，也可以将阅读中的启示和灵感与同事分享，促进团队的整体进步。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阅读后的总结和归纳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https://d.book118.com/177055112060006032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2024-09-05T05:39:25.843</cp:lastPrinted>
  <dcterms:created xsi:type="dcterms:W3CDTF">2024-09-04T21:39:25Z</dcterms:created>
  <dcterms:modified xsi:type="dcterms:W3CDTF">2024-09-04T21:39:27Z</dcterms:modified>
</cp:coreProperties>
</file>