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332B6-B593-48C8-BF00-68860370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7DE3-6B32-44F8-B2E0-AC73FCB8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3F46-2C60-4669-8CC6-356651A0D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F2A41-F659-49E0-9B0A-85BB7C96C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1CDB9-BFB9-4AB4-8551-E969611C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4AF23-8B45-47EA-8633-DD55E86D9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74A77-16BD-497E-BD77-A6FCD0170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56D83-6782-4511-AC61-1D7E6815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44C6D-5C34-423B-A4F8-44B81986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353FD-837D-4EC4-AEB8-F89A2E62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94350-832D-4BEB-8E9C-68B16D20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5133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当前职业教育课程实施中的若干问题思考石伟平标准版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职业教育课程实施现状分析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若干问题思考及原因分析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经济社会发展对职业教育提出新要求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随着经济社会的快速发展，产业结构升级和技术创新对职业教育提出了更高的要求，职业教育课程实施面临新的挑战和机遇。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职业教育课程改革不断深化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近年来，职业教育课程改革取得了一定成效，但在实施过程中仍存在一些问题，需要进一步思考和解决。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石伟平标准版的提出与实践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石伟平教授提出的职业教育课程实施标准版，为职业教育课程实施提供了新的思路和方法，具有重要的理论和实践意义。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针对存在的问题和困难，提出切实可行的对策和建议，为职业教育课程改革和实施提供指导。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提出改进职业教育课程实施的对策和建议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通过对当前职业教育课程实施情况的深入调查和分析，揭示存在的问题和困难，为改进课程实施提供依据。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分析当前职业教育课程实施中存在的问题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结合石伟平标准版的理念和要求，探讨其在职业教育课程实施中的具体应用方法和策略。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探讨石伟平标准版在职业教育课程实施中的应用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采用文献研究、调查研究、案例分析等多种方法，对职业教育课程实施进行深入研究和探讨。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涵盖中等职业学校、高等职业学校等不同层次的职业教育，涉及课程设置、教学内容、教学方法、教学评价等多个方面。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职业教育课程实施现状分析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职业教育课程与市场需求之间存在较大差距，无法满足行业企业的实际需求。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课程设置过于注重理论知识的传授，忽视实践技能的培养，导致学生难以适应市场需求。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缺乏与行业企业的有效沟通与合作，无法及时了解市场动态和行业发展趋势。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课程设置与市场需求脱节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职业教育教学内容更新速度缓慢，无法跟上行业发展的步伐。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教材内容陈旧，缺乏新技术、新工艺、新设备的介绍和应用。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教师缺乏行业实践经验，无法将最新的行业知识和技能融入到教学中。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教学内容更新滞后于行业发展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实践教学环节薄弱，缺乏实效性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实践教学设施不完善，无法满足大规模学生实践的需求。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实践教学时间安排不合理，与理论教学脱节，无法达到预期的教学效果。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实践教学环节在职业教育中占据重要地位，但现实中却存在很多问题。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缺乏具有实践经验的指导教师，学生难以获得有效的实践指导。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职业教育师资队伍结构不合理，缺乏具备行业实践经验的教师。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教师培训机制不完善，无法有效提升教师的实践能力和教学水平。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教师缺乏与行业企业的交流与合作，无法及时了解行业发展趋势和市场需求。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教师评价机制不科学，过于注重理论研究成果，忽视实践教学能力和行业实践经验的评价。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师资队伍结构不合理，缺乏实践经验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若干问题思考及原因分析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当前职业教育课程设置过于注重理论知识的传授，忽略了实践技能的培养，导致毕业生难以适应市场需求。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课程设置与市场需求脱节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随着科技的不断进步和产业结构的升级，一些传统职业的技能要求已经发生了变化，但课程内容未能及时更新，导致教育与实际需求的脱节。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课程内容更新滞后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现代职业往往需要具备跨学科的知识和技能，但当前职业教育课程体系缺乏跨学科整合，导致学生难以适应复杂多变的职业环境。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缺乏跨学科整合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课程体系不完善，缺乏系统性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当前职业教育仍然以传统的讲授式教学为主，学生处于被动接受状态，缺乏主动学习和实践的机会。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传统讲授式教学占主导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职业教育注重实践技能的培养，但当前教学方法中实践教学环节不足，导致学生难以掌握实际操作技能。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每个学生都有不同的学习需求和兴趣爱好，但当前教学方法缺乏个性化教学，无法满足学生的多样化需求。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教学方法单一，缺乏创新性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除了考试成绩外，缺乏其他有效的评价方式，如作品展示、实践操作等，无法全面反映学生的综合素质。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当前评价体系缺乏激励机制，无法有效激发学生的学习积极性和创新精神。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以考试成绩为主要评价标准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当前职业教育评价体系仍然以考试成绩为主要评价标准，忽略了学生实践技能、创新能力等方面的评价。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评价体系不科学，缺乏激励性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https://d.book118.com/177055133105006044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2024-09-18T23:40:47.058</cp:lastPrinted>
  <dcterms:created xsi:type="dcterms:W3CDTF">2024-09-18T15:40:47Z</dcterms:created>
  <dcterms:modified xsi:type="dcterms:W3CDTF">2024-09-18T15:40:49Z</dcterms:modified>
</cp:coreProperties>
</file>