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113540-B8FC-450D-907E-6682F6C6E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E08302-0320-4DBB-82EF-844E7D6A4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2AA381-A03A-4580-9AE6-8D7DDD18C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B6EED0-5414-4CB3-94CD-2EB9035C9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C8351B-C20A-4A0D-8365-468956AD6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42439A-F78A-4BAF-8745-C1F06596A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9E4CC8-5BF4-46BD-85DB-544491359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FED54B-A6BC-4BA7-8367-3B76E0A58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E620F1-F336-4887-9E52-638726844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FB384A-D7EB-467F-8B49-0FA71C61F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348F2A-A7B8-40CB-B4E6-E21D5ED65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05604011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无人机技术的应用与发展趋势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无人机技术概述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无人机技术的应用领域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无人机技术的发展趋势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无人机技术的挑战与解决方案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无人机技术的未来展望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无人机技术概述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419" r="3341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无人机是一种无人驾驶的飞行器，通过无线电遥控或自主控制程序进行飞行操作。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根据用途、尺寸、动力等不同特点，无人机可分为多种类型，如固定翼无人机、旋翼无人机、无人飞艇等。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无人机的定义与分类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881" b="1088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4502" r="1450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6" b="26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无人机技术的发展历程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初期阶段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无人机技术起源于二战时期的军事应用，主要用于侦察和靶机。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成熟阶段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随着电子技术、控制技术和材料技术的发展，无人机逐渐具备了更强的自主控制能力、更长的续航时间和更高的精度。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拓展阶段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近年来，随着人工智能和物联网技术的快速发展，无人机在民用领域的应用逐渐增多，如航拍、快递、农业等。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无人机技术的应用领域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无人机能够快速、准确地获取农田的影像和数据，帮助农民及时发现病虫害、缺水等问题，提高农业生产效率。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农业监测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无人机能够实现精准施肥和喷药，避免过量使用和污染，提高农作物的产量和质量。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精准施肥与喷药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无人机在农业科研领域的应用包括植物生长监测、土壤成分分析等，有助于推动农业科技创新。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农业科研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农业领域应用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无人机在物流配送领域的应用，能够实现快速、准确的配送服务，降低物流成本。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物流配送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管道巡检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708" r="15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建筑测绘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无人机能够高效地对管道、电力线路等设施进行巡检，提高巡检效率和安全性。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无人机在建筑测绘领域的应用，能够快速获取建筑物的三维模型和数据，提高测绘精度和效率。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工业领域应用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无人机能够提供独特的视角和拍摄效果，广泛应用于旅游、广告、电影等领域。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33" r="218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8042" r="180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航拍摄影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无人机在快递配送领域的应用，能够实现快速、便捷的配送服务，提高用户满意度。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快递配送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无人机在个人娱乐领域的应用包括飞行器游戏、空中表演等，丰富了人们的休闲娱乐方式。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个人娱乐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消费领域应用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无人机技术的发展趋势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https://d.book118.com/177056040110006041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2024-09-14T08:26:19.221</cp:lastPrinted>
  <dcterms:created xsi:type="dcterms:W3CDTF">2024-09-14T00:26:19Z</dcterms:created>
  <dcterms:modified xsi:type="dcterms:W3CDTF">2024-09-14T00:26:21Z</dcterms:modified>
</cp:coreProperties>
</file>