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E387C-654F-41C9-8B40-CBE69CEA9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C113A-93DB-48B1-BC75-F1463C29C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93C39-9A00-4FAB-89D7-A0213243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BF35A9-73C7-4BD7-8053-D3619DA9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EB4BFF-9EAD-4BB4-983E-0832A03D4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87FBCD-842C-4080-8A18-D15EE147C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74B68-0EFB-4975-BB22-D09308C78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505DD-E50F-422C-8321-95F2D96AB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E9291-57D9-4C50-865C-34833D06B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7BD08-BB42-4D7A-AD5E-99AB1448E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394F4-3C8F-4C1E-B3A4-E15A2A9E0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6100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大班预防感冒教案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预防感冒的日常措施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幼儿园预防感冒的措施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幼儿健康教育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应对感冒的策略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幼儿身体发育尚未完全，抵抗力较弱，容易感染感冒病毒。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感冒可能导致发热、咳嗽、流鼻涕等症状，影响幼儿的食欲和睡眠质量。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幼儿感冒容易引发其他疾病，如中耳炎、肺炎等，对身体健康造成威胁。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感冒对幼儿健康的影响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预防感冒有助于减轻家长照顾幼儿的负担，降低医疗费用支出。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预防感冒有助于提高幼儿的生活质量，促进幼儿的生长发育。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016" r="801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28" r="712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预防感冒可以有效降低幼儿患病的风险，保障幼儿的身体健康。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预防感冒的必要性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提高免疫力是预防感冒的关键，幼儿可以通过合理饮食、适量运动等方式增强免疫力。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家长可以通过定期带幼儿接种疫苗，提高幼儿对特定病毒的抵抗力。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良好的卫生习惯是预防感冒的有效措施，家长应教育幼儿勤洗手、避免接触病患等。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提高幼儿免疫力的重要性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预防感冒的日常措施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避免触摸眼睛、鼻子和嘴巴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这些部位是细菌和病毒进入身体的主要途径，避免触摸可以降低感染风险。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咳嗽和打喷嚏时的礼仪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用纸巾捂住口鼻，如果没有纸巾，可以用弯曲的手肘，之后及时洗手。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经常用肥皂和流动水洗手，特别是在咳嗽或打喷嚏后、准备食物前、用餐时和上厕所后。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292" r="18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84" r="322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每天至少开窗通风2-3次，每次10-15分钟，特别是在室内有人时。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在室内使用空气净化器可以帮助过滤空气中的细菌和病毒。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保证摄入足够的维生素C、维生素D和锌等有助于增强免疫系统的营养素。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每天至少进行30分钟的中等强度运动，如快走、跑步、游泳等，可以提高身体抵抗力。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694" b="25694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根据医生建议接种流感疫苗，疫苗可以降低感染流感的风险，保护自己和周围的人不受流感病毒的侵害。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接种流感疫苗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幼儿园预防感冒的措施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https://d.book118.com/177056100024006033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2024-09-06T08:30:47.595</cp:lastPrinted>
  <dcterms:created xsi:type="dcterms:W3CDTF">2024-09-06T00:30:47Z</dcterms:created>
  <dcterms:modified xsi:type="dcterms:W3CDTF">2024-09-06T00:30:49Z</dcterms:modified>
</cp:coreProperties>
</file>