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9AEB2-54B2-4BD2-A0D0-BE367D94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E2BC4-B9D8-4122-8CEA-397469F61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F07B4-E5B3-470B-8A1D-E4075B4AD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66D50-1FD2-4D1A-9C4B-B968164A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F920E-0E42-42B5-8A79-6FFC6059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B4705-DAFF-4731-A770-1C6E6FCD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8490D-DA3E-440D-A19F-1C52D1C7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39186-701E-4F15-A577-DAB6BD87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825DC8-0D89-4191-B2C2-C7086BC16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25D22-F374-4474-B589-B1D008E9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309CE-3463-4F23-B047-6D240B844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6104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乙型流感的护理查房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乙型流感概述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乙型流感的护理原则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乙型流感的治疗与护理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乙型流感的预防与控制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乙型流感护理的挑战与展望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18" r="210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乙型流感是由乙型流感病毒引起的一种急性呼吸道传染病。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与甲型流感相比，乙型流感病毒的毒力较弱，但传播力较强，容易在人群密集的场所传播。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332" b="73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77" b="10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乙型流感的传播方式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感染者咳嗽、打喷嚏时，病毒会通过飞沫传播给周围的人。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病毒存在于感染者的口鼻分泌物和污染的物体表面，接触这些污染物后再触摸自己的口鼻或眼睛，可能会感染病毒。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空气气溶胶传播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在封闭、通风不良的环境下，病毒可以在空气中长时间悬浮，增加感染风险。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发热、咳嗽、喉咙痛、流鼻涕、头痛、肌肉疼痛、乏力等。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医生根据症状和流行病学史进行初步诊断，通过实验室检测确诊。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乙型流感的症状与诊断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乙型流感的护理原则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将患者安置在单人病房，减少交叉感染的风险。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医护人员应穿戴口罩、手套、隔离衣等防护用品，确保自身安全。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定期对病房进行清洁和消毒，保持环境卫生。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密切观察患者的体温、呼吸、心率等指标，以及咳嗽、乏力等症状是否加重。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详细记录患者的病情变化，为医生提供准确的诊断依据。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如发现患者病情恶化或出现严重并发症，应及时报告医生并采取紧急处理措施。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给予患者心理支持，缓解其焦虑、恐惧等情绪。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958" b="8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与患者保持良好沟通，了解其需求和困惑，给予耐心解答。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鼓励家属参与患者的心理护理，共同关心和支持患者。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指导患者及家属采取预防措施，如勤洗手、戴口罩、避免拥挤场所等。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向患者及家属介绍乙型流感的基本知识，提高其认知水平。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指导患者合理饮食、休息和锻炼，促进康复。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375" b="15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乙型流感的治疗与护理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https://d.book118.com/177056104024006033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2024-09-06T08:30:47.924</cp:lastPrinted>
  <dcterms:created xsi:type="dcterms:W3CDTF">2024-09-06T00:30:47Z</dcterms:created>
  <dcterms:modified xsi:type="dcterms:W3CDTF">2024-09-06T00:30:50Z</dcterms:modified>
</cp:coreProperties>
</file>