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2666F1-A610-4C7D-8ADC-3A1B95D37F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9A1C32-37E7-4FBA-A94F-7D27AE7647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09A51B-7D5A-4C50-A58C-34A3435451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9140A3-91D2-4ADB-BDA7-7D85D9E356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B31F3B-3E5F-4761-8FBE-CF88A363FE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1CF75E-C9D9-4E74-AAB6-C6507BC540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473C87-0A51-4F54-92AE-C2B02607CF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240BFB-D578-441F-AECA-267A76E373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90FA65-21D9-4B16-BF9A-D14A3AA2BE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409EC6-181F-4769-9E49-5B8C006DEE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CEBD61-C376-44E0-A661-191F90891D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706105410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医疗咨询公司SWOT分析-行业竞争格局及发展方向</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医疗咨询公司行业机遇及挑战
 医疗咨询公司主要竞争对手分析
 医疗咨询公司核心优势和劣势
 医疗咨询公司潜在客户群体定位
 医疗咨询公司发展方向及趋势展望
 医疗咨询公司关键成功要素分析
 医疗咨询公司未来发展风险评估
 医疗咨询公司SWOT分析结论及建议</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医疗咨询公司行业机遇及挑战</a:t>
            </a:r>
          </a:p>
        </p:txBody>
      </p:sp>
      <p:sp>
        <p:nvSpPr>
          <p:cNvPr id="3" name="Subtitle 2"/>
          <p:cNvSpPr>
            <a:spLocks noGrp="1"/>
          </p:cNvSpPr>
          <p:nvPr>
            <p:ph type="subTitle" idx="1"/>
          </p:nvPr>
        </p:nvSpPr>
        <p:spPr/>
        <p:txBody>
          <a:bodyPr/>
          <a:lstStyle/>
          <a:p>
            <a:r>
              <a:t>医疗咨询公司SWOT分析-行业竞争格局及发展方向</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医疗咨询公司行业机遇及挑战</a:t>
            </a:r>
          </a:p>
        </p:txBody>
      </p:sp>
      <p:sp>
        <p:nvSpPr>
          <p:cNvPr id="3" name="Text Placeholder 2"/>
          <p:cNvSpPr>
            <a:spLocks noGrp="1"/>
          </p:cNvSpPr>
          <p:nvPr>
            <p:ph type="body" idx="1"/>
          </p:nvPr>
        </p:nvSpPr>
        <p:spPr/>
        <p:txBody>
          <a:bodyPr/>
          <a:lstStyle/>
          <a:p>
            <a:r>
              <a:t>人口老龄化加剧，医疗保健需求激增</a:t>
            </a:r>
          </a:p>
        </p:txBody>
      </p:sp>
      <p:sp>
        <p:nvSpPr>
          <p:cNvPr id="4" name="Content Placeholder 3"/>
          <p:cNvSpPr>
            <a:spLocks noGrp="1"/>
          </p:cNvSpPr>
          <p:nvPr>
            <p:ph sz="half" idx="2"/>
          </p:nvPr>
        </p:nvSpPr>
        <p:spPr/>
        <p:txBody>
          <a:bodyPr/>
          <a:lstStyle/>
          <a:p>
            <a:r>
              <a:t>1. 预计未来几年，随着人口老龄化加剧，全球医疗保健支出将大幅增加。</a:t>
            </a:r>
          </a:p>
          <a:p>
            <a:r>
              <a:t>2. 老年人往往患有多种慢性疾病，需要更多的医疗服务，包括住院治疗、药物治疗以及康复治疗。</a:t>
            </a:r>
          </a:p>
          <a:p>
            <a:r>
              <a:t>3. 医疗咨询公司可以帮助医疗机构优化资源配置，提高医疗服务质量，从而满足不断增长的医疗保健需求。</a:t>
            </a:r>
          </a:p>
        </p:txBody>
      </p:sp>
      <p:sp>
        <p:nvSpPr>
          <p:cNvPr id="5" name="Text Placeholder 4"/>
          <p:cNvSpPr>
            <a:spLocks noGrp="1"/>
          </p:cNvSpPr>
          <p:nvPr>
            <p:ph type="body" idx="3"/>
          </p:nvPr>
        </p:nvSpPr>
        <p:spPr/>
        <p:txBody>
          <a:bodyPr/>
          <a:lstStyle/>
          <a:p>
            <a:r>
              <a:t>慢性疾病管理需求不断增长</a:t>
            </a:r>
          </a:p>
        </p:txBody>
      </p:sp>
      <p:sp>
        <p:nvSpPr>
          <p:cNvPr id="6" name="Content Placeholder 5"/>
          <p:cNvSpPr>
            <a:spLocks noGrp="1"/>
          </p:cNvSpPr>
          <p:nvPr>
            <p:ph sz="half" idx="4"/>
          </p:nvPr>
        </p:nvSpPr>
        <p:spPr/>
        <p:txBody>
          <a:bodyPr/>
          <a:lstStyle/>
          <a:p>
            <a:r>
              <a:t>1. 慢性疾病，如糖尿病、心脏病和癌症，已成为全球主要的死亡原因之一。</a:t>
            </a:r>
          </a:p>
          <a:p>
            <a:r>
              <a:t>2. 慢性疾病通常需要长期护理和治疗，这给医疗系统带来了巨大的压力。</a:t>
            </a:r>
          </a:p>
          <a:p>
            <a:r>
              <a:t>3. 医疗咨询公司可以帮助医疗机构制定个性化的慢性疾病管理计划，提高患者的依从性，从而 снизить 医疗成本并改善患者预后。</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医疗咨询公司行业机遇及挑战</a:t>
            </a:r>
          </a:p>
        </p:txBody>
      </p:sp>
      <p:sp>
        <p:nvSpPr>
          <p:cNvPr id="3" name="Text Placeholder 2"/>
          <p:cNvSpPr>
            <a:spLocks noGrp="1"/>
          </p:cNvSpPr>
          <p:nvPr>
            <p:ph type="body" idx="1"/>
          </p:nvPr>
        </p:nvSpPr>
        <p:spPr/>
        <p:txBody>
          <a:bodyPr/>
          <a:lstStyle/>
          <a:p>
            <a:r>
              <a:t>医疗技术快速发展，催生新的医疗咨询需求</a:t>
            </a:r>
          </a:p>
        </p:txBody>
      </p:sp>
      <p:sp>
        <p:nvSpPr>
          <p:cNvPr id="4" name="Content Placeholder 3"/>
          <p:cNvSpPr>
            <a:spLocks noGrp="1"/>
          </p:cNvSpPr>
          <p:nvPr>
            <p:ph sz="half" idx="2"/>
          </p:nvPr>
        </p:nvSpPr>
        <p:spPr/>
        <p:txBody>
          <a:bodyPr/>
          <a:lstStyle/>
          <a:p>
            <a:r>
              <a:t>1. 人工智能、大数据和物联网等新技术正在医疗领域发挥着越来越大的作用。</a:t>
            </a:r>
          </a:p>
          <a:p>
            <a:r>
              <a:t>2. 这些新技术的应用催生了新的医疗咨询需求，例如医疗数据分析、医疗信息安全以及医疗器械监管等。</a:t>
            </a:r>
          </a:p>
          <a:p>
            <a:r>
              <a:t>3. 医疗咨询公司可以帮助医疗机构利用新技术提高医疗服务质量和效率，从而提升医疗机构的竞争力。</a:t>
            </a:r>
          </a:p>
        </p:txBody>
      </p:sp>
      <p:sp>
        <p:nvSpPr>
          <p:cNvPr id="5" name="Text Placeholder 4"/>
          <p:cNvSpPr>
            <a:spLocks noGrp="1"/>
          </p:cNvSpPr>
          <p:nvPr>
            <p:ph type="body" idx="3"/>
          </p:nvPr>
        </p:nvSpPr>
        <p:spPr/>
        <p:txBody>
          <a:bodyPr/>
          <a:lstStyle/>
          <a:p>
            <a:r>
              <a:t>医疗服务国际化趋势加剧，催生跨境医疗咨询需求</a:t>
            </a:r>
          </a:p>
        </p:txBody>
      </p:sp>
      <p:sp>
        <p:nvSpPr>
          <p:cNvPr id="6" name="Content Placeholder 5"/>
          <p:cNvSpPr>
            <a:spLocks noGrp="1"/>
          </p:cNvSpPr>
          <p:nvPr>
            <p:ph sz="half" idx="4"/>
          </p:nvPr>
        </p:nvSpPr>
        <p:spPr/>
        <p:txBody>
          <a:bodyPr/>
          <a:lstStyle/>
          <a:p>
            <a:r>
              <a:t>1. 随着医疗全球化的发展，跨境医疗服务需求不断增加。</a:t>
            </a:r>
          </a:p>
          <a:p>
            <a:r>
              <a:t>2. 跨境医疗服务涉及到不同的医疗制度、医疗文化和医疗法规。</a:t>
            </a:r>
          </a:p>
          <a:p>
            <a:r>
              <a:t>3. 医疗咨询公司可以帮助医疗机构提供跨境医疗咨询服务，帮助患者选择合适的医疗机构和治疗方案，从而保障患者的安全和权益。</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医疗咨询公司行业机遇及挑战</a:t>
            </a:r>
          </a:p>
        </p:txBody>
      </p:sp>
      <p:sp>
        <p:nvSpPr>
          <p:cNvPr id="3" name="Text Placeholder 2"/>
          <p:cNvSpPr>
            <a:spLocks noGrp="1"/>
          </p:cNvSpPr>
          <p:nvPr>
            <p:ph type="body" idx="1"/>
          </p:nvPr>
        </p:nvSpPr>
        <p:spPr/>
        <p:txBody>
          <a:bodyPr/>
          <a:lstStyle/>
          <a:p>
            <a:r>
              <a:t>医疗政策改革，为医疗咨询公司带来新的发展机遇</a:t>
            </a:r>
          </a:p>
        </p:txBody>
      </p:sp>
      <p:sp>
        <p:nvSpPr>
          <p:cNvPr id="4" name="Content Placeholder 3"/>
          <p:cNvSpPr>
            <a:spLocks noGrp="1"/>
          </p:cNvSpPr>
          <p:nvPr>
            <p:ph sz="half" idx="2"/>
          </p:nvPr>
        </p:nvSpPr>
        <p:spPr/>
        <p:txBody>
          <a:bodyPr/>
          <a:lstStyle/>
          <a:p>
            <a:r>
              <a:t>1. 近年来，中国政府正在积极推进医疗改革，例如深化医改、分级诊疗和药品集中采购等。</a:t>
            </a:r>
          </a:p>
          <a:p>
            <a:r>
              <a:t>2. 这些改革措施对医疗行业产生了深远的影响，也为医疗咨询公司带来了新的发展机遇。</a:t>
            </a:r>
          </a:p>
          <a:p>
            <a:r>
              <a:t>3. 医疗咨询公司可以帮助医疗机构应对改革带来的挑战，并抓住改革带来的机遇，实现快速发展。</a:t>
            </a:r>
          </a:p>
        </p:txBody>
      </p:sp>
      <p:sp>
        <p:nvSpPr>
          <p:cNvPr id="5" name="Text Placeholder 4"/>
          <p:cNvSpPr>
            <a:spLocks noGrp="1"/>
          </p:cNvSpPr>
          <p:nvPr>
            <p:ph type="body" idx="3"/>
          </p:nvPr>
        </p:nvSpPr>
        <p:spPr/>
        <p:txBody>
          <a:bodyPr/>
          <a:lstStyle/>
          <a:p>
            <a:r>
              <a:t>医疗消费升级，推动医疗咨询公司向高端化发展</a:t>
            </a:r>
          </a:p>
        </p:txBody>
      </p:sp>
      <p:sp>
        <p:nvSpPr>
          <p:cNvPr id="6" name="Content Placeholder 5"/>
          <p:cNvSpPr>
            <a:spLocks noGrp="1"/>
          </p:cNvSpPr>
          <p:nvPr>
            <p:ph sz="half" idx="4"/>
          </p:nvPr>
        </p:nvSpPr>
        <p:spPr/>
        <p:txBody>
          <a:bodyPr/>
          <a:lstStyle/>
          <a:p>
            <a:r>
              <a:t>1. 随着人们收入水平的提高和健康意识的增强，医疗消费正在不断升级。</a:t>
            </a:r>
          </a:p>
          <a:p>
            <a:r>
              <a:t>2. 人们对医疗服务的质量、个性化和便捷性提出了更高的要求。</a:t>
            </a:r>
          </a:p>
          <a:p>
            <a:r>
              <a:t>3. 医疗咨询公司可以提供高端的医疗咨询服务，满足人们日益增长的医疗消费需求。</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医疗咨询公司主要竞争对手分析</a:t>
            </a:r>
          </a:p>
        </p:txBody>
      </p:sp>
      <p:sp>
        <p:nvSpPr>
          <p:cNvPr id="3" name="Subtitle 2"/>
          <p:cNvSpPr>
            <a:spLocks noGrp="1"/>
          </p:cNvSpPr>
          <p:nvPr>
            <p:ph type="subTitle" idx="1"/>
          </p:nvPr>
        </p:nvSpPr>
        <p:spPr/>
        <p:txBody>
          <a:bodyPr/>
          <a:lstStyle/>
          <a:p>
            <a:r>
              <a:t>医疗咨询公司SWOT分析-行业竞争格局及发展方向</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医疗咨询公司主要竞争对手分析</a:t>
            </a:r>
          </a:p>
        </p:txBody>
      </p:sp>
      <p:sp>
        <p:nvSpPr>
          <p:cNvPr id="3" name="Content Placeholder 2"/>
          <p:cNvSpPr>
            <a:spLocks noGrp="1"/>
          </p:cNvSpPr>
          <p:nvPr>
            <p:ph sz="half" idx="2"/>
          </p:nvPr>
        </p:nvSpPr>
        <p:spPr/>
        <p:txBody>
          <a:bodyPr/>
          <a:lstStyle/>
          <a:p>
            <a:r>
              <a:t>1. 国内医疗咨询市场需求逐步扩大,行业竞争日趋激烈,头部企业占据较大份额。</a:t>
            </a:r>
          </a:p>
          <a:p>
            <a:r>
              <a:t>2. 医疗咨询公司主要通过提供专业、高效的咨询服务,帮助医疗机构提升运营效率、降低成本和提高医疗质量,以巩固和扩大市场份额。</a:t>
            </a:r>
          </a:p>
          <a:p>
            <a:r>
              <a:t>3. 医疗咨询公司的核心竞争力在于其专业知识和经验,以及对行业前沿的洞察力和对市场变化的快速响应能力。</a:t>
            </a:r>
          </a:p>
        </p:txBody>
      </p:sp>
      <p:sp>
        <p:nvSpPr>
          <p:cNvPr id="4" name="Text Placeholder 3"/>
          <p:cNvSpPr>
            <a:spLocks noGrp="1"/>
          </p:cNvSpPr>
          <p:nvPr>
            <p:ph type="body" idx="3"/>
          </p:nvPr>
        </p:nvSpPr>
        <p:spPr/>
        <p:txBody>
          <a:bodyPr/>
          <a:lstStyle/>
          <a:p>
            <a:r>
              <a:t>医疗咨询公司主要竞争对手分析,</a:t>
            </a:r>
          </a:p>
        </p:txBody>
      </p:sp>
      <p:sp>
        <p:nvSpPr>
          <p:cNvPr id="5" name="Content Placeholder 4"/>
          <p:cNvSpPr>
            <a:spLocks noGrp="1"/>
          </p:cNvSpPr>
          <p:nvPr>
            <p:ph sz="half" idx="4"/>
          </p:nvPr>
        </p:nvSpPr>
        <p:spPr/>
        <p:txBody>
          <a:bodyPr/>
          <a:lstStyle/>
          <a:p>
            <a:r>
              <a:t>1. 国内医疗咨询市场主要竞争对手包括万博新经济研究院、艾瑞咨询、弗若斯特沙利文、美捷登咨询、德勤咨询和毕马威咨询等,这些企业均具有较强的品牌影响力和丰富的行业经验。</a:t>
            </a:r>
          </a:p>
          <a:p>
            <a:r>
              <a:t>2. 医疗咨询公司之间的竞争主要集中在专业服务能力、行业研究能力、市场洞察力和客户服务能力等方面。</a:t>
            </a:r>
          </a:p>
          <a:p>
            <a:r>
              <a:t>3. 头部医疗咨询公司往往具有更强的专业服务能力、更丰富的行业研究经验和更敏锐的市场洞察力,从而能够为客户提供更具价值的咨询服务,并获得更高的市场份额。</a:t>
            </a:r>
          </a:p>
        </p:txBody>
      </p:sp>
      <p:sp>
        <p:nvSpPr>
          <p:cNvPr id="6" name="Text Placeholder 5"/>
          <p:cNvSpPr>
            <a:spLocks noGrp="1"/>
          </p:cNvSpPr>
          <p:nvPr>
            <p:ph type="body" idx="1"/>
          </p:nvPr>
        </p:nvSpPr>
        <p:spPr/>
        <p:txBody>
          <a:bodyPr/>
          <a:lstStyle/>
          <a:p>
            <a:r>
              <a:t>医疗咨询公司行业竞争格局,</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医疗咨询公司核心优势和劣势</a:t>
            </a:r>
          </a:p>
        </p:txBody>
      </p:sp>
      <p:sp>
        <p:nvSpPr>
          <p:cNvPr id="3" name="Subtitle 2"/>
          <p:cNvSpPr>
            <a:spLocks noGrp="1"/>
          </p:cNvSpPr>
          <p:nvPr>
            <p:ph type="subTitle" idx="1"/>
          </p:nvPr>
        </p:nvSpPr>
        <p:spPr/>
        <p:txBody>
          <a:bodyPr/>
          <a:lstStyle/>
          <a:p>
            <a:r>
              <a:t>医疗咨询公司SWOT分析-行业竞争格局及发展方向</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医疗咨询公司核心优势和劣势</a:t>
            </a:r>
          </a:p>
        </p:txBody>
      </p:sp>
      <p:sp>
        <p:nvSpPr>
          <p:cNvPr id="3" name="Text Placeholder 2"/>
          <p:cNvSpPr>
            <a:spLocks noGrp="1"/>
          </p:cNvSpPr>
          <p:nvPr>
            <p:ph type="body" idx="1"/>
          </p:nvPr>
        </p:nvSpPr>
        <p:spPr/>
        <p:txBody>
          <a:bodyPr/>
          <a:lstStyle/>
          <a:p>
            <a:r>
              <a:t>核心优势：</a:t>
            </a:r>
          </a:p>
        </p:txBody>
      </p:sp>
      <p:sp>
        <p:nvSpPr>
          <p:cNvPr id="4" name="Content Placeholder 3"/>
          <p:cNvSpPr>
            <a:spLocks noGrp="1"/>
          </p:cNvSpPr>
          <p:nvPr>
            <p:ph sz="half" idx="2"/>
          </p:nvPr>
        </p:nvSpPr>
        <p:spPr/>
        <p:txBody>
          <a:bodyPr/>
          <a:lstStyle/>
          <a:p>
            <a:r>
              <a:t>1、技术和人才优势：医疗咨询公司拥有先进的医疗技术和高水平的人才团队，包括医生、护士、药剂师、营养师等医疗专业人员，以及拥有丰富经验的咨询师、分析师和数据专家。这些人才能够为客户提供全面的医疗咨询服务，帮助客户解决各种医疗问题。</a:t>
            </a:r>
          </a:p>
          <a:p>
            <a:r>
              <a:t>2、资源优势：医疗咨询公司拥有丰富的医疗资源，包括医疗机构、医疗专家、医疗器械、药品、医疗保健产品等。这些资源能够帮助客户获得及时的医疗服务、高质量的医疗产品和专业的医疗咨询。</a:t>
            </a:r>
          </a:p>
          <a:p>
            <a:r>
              <a:t>3、信誉优势：医疗咨询公司具有良好的信誉和口碑。通过长期的专业服务，医疗咨询公司已经积累了大量的客户，并与客户建立了良好的关系。这使得医疗咨询公司能够为客户提供更加优质的服务，并赢得客户的信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医疗咨询公司核心优势和劣势</a:t>
            </a:r>
          </a:p>
        </p:txBody>
      </p:sp>
      <p:sp>
        <p:nvSpPr>
          <p:cNvPr id="3" name="Text Placeholder 2"/>
          <p:cNvSpPr>
            <a:spLocks noGrp="1"/>
          </p:cNvSpPr>
          <p:nvPr>
            <p:ph type="body" idx="1"/>
          </p:nvPr>
        </p:nvSpPr>
        <p:spPr/>
        <p:txBody>
          <a:bodyPr/>
          <a:lstStyle/>
          <a:p>
            <a:r>
              <a:t>劣势：</a:t>
            </a:r>
          </a:p>
        </p:txBody>
      </p:sp>
      <p:sp>
        <p:nvSpPr>
          <p:cNvPr id="4" name="Content Placeholder 3"/>
          <p:cNvSpPr>
            <a:spLocks noGrp="1"/>
          </p:cNvSpPr>
          <p:nvPr>
            <p:ph sz="half" idx="2"/>
          </p:nvPr>
        </p:nvSpPr>
        <p:spPr/>
        <p:txBody>
          <a:bodyPr/>
          <a:lstStyle/>
          <a:p>
            <a:r>
              <a:t>1、成本高：医疗咨询公司的服务成本相对较高。这是因为医疗咨询公司需要聘请高水平的人才、购买先进的医疗设备和支付高昂的运营成本。这导致医疗咨询公司的服务价格也相对较高，这可能会限制一些客户的使用。</a:t>
            </a:r>
          </a:p>
          <a:p>
            <a:r>
              <a:t>2、竞争激烈：医疗咨询行业竞争激烈。随着医疗行业的发展和人们对医疗咨询需求的增加，越来越多的医疗咨询公司进入市场。这使得医疗咨询公司的竞争更加激烈，医疗咨询公司需要不断提高服务质量和降低服务成本才能在市场上站稳脚跟。</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医疗咨询公司潜在客户群体定位</a:t>
            </a:r>
          </a:p>
        </p:txBody>
      </p:sp>
      <p:sp>
        <p:nvSpPr>
          <p:cNvPr id="3" name="Subtitle 2"/>
          <p:cNvSpPr>
            <a:spLocks noGrp="1"/>
          </p:cNvSpPr>
          <p:nvPr>
            <p:ph type="subTitle" idx="1"/>
          </p:nvPr>
        </p:nvSpPr>
        <p:spPr/>
        <p:txBody>
          <a:bodyPr/>
          <a:lstStyle/>
          <a:p>
            <a:r>
              <a:t>医疗咨询公司SWOT分析-行业竞争格局及发展方向</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医疗咨询公司潜在客户群体定位</a:t>
            </a:r>
          </a:p>
        </p:txBody>
      </p:sp>
      <p:sp>
        <p:nvSpPr>
          <p:cNvPr id="3" name="Text Placeholder 2"/>
          <p:cNvSpPr>
            <a:spLocks noGrp="1"/>
          </p:cNvSpPr>
          <p:nvPr>
            <p:ph type="body" idx="1"/>
          </p:nvPr>
        </p:nvSpPr>
        <p:spPr/>
        <p:txBody>
          <a:bodyPr/>
          <a:lstStyle/>
          <a:p>
            <a:r>
              <a:t>医疗咨询公司潜在客户群体定位：</a:t>
            </a:r>
          </a:p>
        </p:txBody>
      </p:sp>
      <p:sp>
        <p:nvSpPr>
          <p:cNvPr id="4" name="Content Placeholder 3"/>
          <p:cNvSpPr>
            <a:spLocks noGrp="1"/>
          </p:cNvSpPr>
          <p:nvPr>
            <p:ph sz="half" idx="2"/>
          </p:nvPr>
        </p:nvSpPr>
        <p:spPr/>
        <p:txBody>
          <a:bodyPr/>
          <a:lstStyle/>
          <a:p>
            <a:r>
              <a:t>1. 公共和私营医疗机构：公立医院、私立医院、诊所等都需要咨询服务的帮助，以优化流程、提高效率和改善患者体验。</a:t>
            </a:r>
          </a:p>
          <a:p>
            <a:r>
              <a:t>2. 制药和医疗器械公司：他们寻求咨询公司的帮助，以评估药物和器械的有效性和安全性，开发新的治疗方法和改善患者依从性。</a:t>
            </a:r>
          </a:p>
          <a:p>
            <a:r>
              <a:t>3. 政府和监管机构：政府机构和监管机构聘请咨询公司来帮助他们制定和实施医疗政策、法规和标准。</a:t>
            </a:r>
          </a:p>
          <a:p>
            <a:r>
              <a:t>4. 保险公司：保险公司依靠咨询公司来帮助他们评估风险、制定价格和管理索赔。</a:t>
            </a:r>
          </a:p>
          <a:p>
            <a:r>
              <a:t>5. 研究机构：研究机构和学术机构常常聘请咨询公司来帮助他们设计和实施临床试验、分析数据和撰写报告。</a:t>
            </a:r>
          </a:p>
          <a:p>
            <a:r>
              <a:t>6. 非政府组织和慈善机构：非政府组织和慈善机构经常与咨询公司合作，以解决医疗保健方面的社会问题，例如改善医疗保健的可及性和负担能力。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医疗咨询公司发展方向及趋势展望</a:t>
            </a:r>
          </a:p>
        </p:txBody>
      </p:sp>
      <p:sp>
        <p:nvSpPr>
          <p:cNvPr id="3" name="Subtitle 2"/>
          <p:cNvSpPr>
            <a:spLocks noGrp="1"/>
          </p:cNvSpPr>
          <p:nvPr>
            <p:ph type="subTitle" idx="1"/>
          </p:nvPr>
        </p:nvSpPr>
        <p:spPr/>
        <p:txBody>
          <a:bodyPr/>
          <a:lstStyle/>
          <a:p>
            <a:r>
              <a:t>医疗咨询公司SWOT分析-行业竞争格局及发展方向</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https://d.book118.com/177061054102006042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医疗咨询公司行业机遇及挑战</vt:lpstr>
      <vt:lpstr> 医疗咨询公司行业机遇及挑战</vt:lpstr>
      <vt:lpstr> 医疗咨询公司行业机遇及挑战</vt:lpstr>
      <vt:lpstr> 医疗咨询公司行业机遇及挑战</vt:lpstr>
      <vt:lpstr> 医疗咨询公司主要竞争对手分析</vt:lpstr>
      <vt:lpstr> 医疗咨询公司主要竞争对手分析</vt:lpstr>
      <vt:lpstr> 医疗咨询公司核心优势和劣势</vt:lpstr>
      <vt:lpstr> 医疗咨询公司核心优势和劣势</vt:lpstr>
      <vt:lpstr> 医疗咨询公司核心优势和劣势</vt:lpstr>
      <vt:lpstr> 医疗咨询公司潜在客户群体定位</vt:lpstr>
      <vt:lpstr> 医疗咨询公司潜在客户群体定位</vt:lpstr>
      <vt:lpstr> 医疗咨询公司发展方向及趋势展望</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2024-09-15T19:24:11.880</cp:lastPrinted>
  <dcterms:created xsi:type="dcterms:W3CDTF">2024-09-15T11:24:11Z</dcterms:created>
  <dcterms:modified xsi:type="dcterms:W3CDTF">2024-09-15T11:24:13Z</dcterms:modified>
</cp:coreProperties>
</file>