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EDF7F-9301-491A-8F2A-D4D735EC8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C7E53-EA37-4ADB-BE25-D021A3DC5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22EB9-823B-48F5-A307-5B888961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DC122-CF58-48EA-B1CE-7BFBB5104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CF9F2-C57A-420E-839F-D78F7E412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4DED0-0250-4F29-AE08-CE401246A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BA3FA-822D-461D-A69D-AB14F8A83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821BE-65AF-434D-96B3-0A5C6B08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021F9-F426-47B3-84A5-E66D4EBA2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5F24-77AE-4F01-AC17-113125D33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72D01-B37B-44A1-8B64-8B02B130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6600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境外人员住宿登记基本常识\n## 1.境外人员住宿登记的重要性及法律法规\n### 1.1境外人员住宿登记的目的和意义\n### 1.2相关法律法规和政策规定\n### 1.3违反住宿登记规定的法律责任\n## 2.境外人员住宿登记的基本流程和要求\n### 2.1住宿登记的程序和方法\n### 2.2住宿登记所需提交的材料\n### 2.3住宿登记的有效期限和变更事项\n## 3.境外人员住宿登记的具体操作实务\n### 3.1酒店和民宿的住宿登记操作\n### 3.2学校和企业的住宿登记操作\n### 3.3临时住宿和过境住宿的登记操作\n## 4.境外人员住宿登记的信息安全管理\n### 4.1住宿登记信息的保护措施\n### 4.2住宿登记信息的使用和共享\n### 4.3住宿登记信息的安全检查和审计\n## 5.境外人员住宿登记的创新技术和解决方案\n### 5.1利用互联网和移动设备进行住宿登记\n### 5.2采用生物识别技术提高住宿登记效率\n### 5.3住宿登记数据分析和预警系统\n## 6.境外人员住宿登记的未来发展趋势和挑战\n### 6.1全球住宿登记一体化的趋势\n### 6.2住宿登记与旅游行业的高效融合\n### 6.3应对新兴安全威胁和风险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境外人员住宿登记基本常识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境外人员住宿登记的重要性及法律法规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维护国家安全和社会稳定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了解境外人员在华活动情况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预防和打击跨境犯罪活动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保障境内居民的生命财产安全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促进旅游和经济发展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提高旅游服务质量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增加旅游收入</a:t>
                </a:r>
                <a:endParaRPr/>
              </a:p>
            </p:txBody>
          </p:sp>
          <p:pic>
            <p:nvPicPr>
              <p:cNvPr id="2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保护境外人员的合法权益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提供便利的住宿服务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保障境外人员的合法权益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维护良好的国际形象</a:t>
                </a:r>
                <a:endParaRPr/>
              </a:p>
            </p:txBody>
          </p:sp>
          <p:pic>
            <p:nvPicPr>
              <p:cNvPr id="2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境外人员住宿登记的目的和意义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《中华人民共和国出境入境管理法》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规定境外人员在中国境内住宿应当办理住宿登记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明确了违反住宿登记规定的法律责任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为境外人员住宿登记提供了法律依据</a:t>
                </a:r>
                <a:endParaRPr/>
              </a:p>
            </p:txBody>
          </p:sp>
          <p:sp>
            <p:nvSpPr>
              <p:cNvPr id="23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《中华人民共和国治安管理处罚法》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对违反住宿登记规定的行为进行处罚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提高了违法成本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确保了住宿登记制度的顺利实施</a:t>
                </a:r>
                <a:endParaRPr/>
              </a:p>
            </p:txBody>
          </p:sp>
          <p:sp>
            <p:nvSpPr>
              <p:cNvPr id="24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《旅馆业治安管理办法》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详细规定了旅馆业经营者的责任和义务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要求旅馆业经营者协助公安机关做好住宿登记工作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为境外人员住宿登记提供了操作指南</a:t>
                </a:r>
                <a:endParaRPr/>
              </a:p>
            </p:txBody>
          </p:sp>
          <p:sp>
            <p:nvSpPr>
              <p:cNvPr id="24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相关法律法规和政策规定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拘留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行政处罚</a:t>
                </a:r>
                <a:endParaRPr/>
              </a:p>
            </p:txBody>
          </p:sp>
        </p:grpSp>
        <p:grpSp>
          <p:nvGrpSpPr>
            <p:cNvPr id="25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非法入境罪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非法居留罪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非法就业罪</a:t>
                </a:r>
                <a:endParaRPr/>
              </a:p>
            </p:txBody>
          </p:sp>
          <p:sp>
            <p:nvSpPr>
              <p:cNvPr id="25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刑事处罚</a:t>
                </a:r>
                <a:endParaRPr/>
              </a:p>
            </p:txBody>
          </p:sp>
          <p:sp>
            <p:nvSpPr>
              <p:cNvPr id="25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恢复名誉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赔礼道歉</a:t>
                </a:r>
                <a:endParaRPr/>
              </a:p>
            </p:txBody>
          </p:sp>
          <p:sp>
            <p:nvSpPr>
              <p:cNvPr id="25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民事赔偿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违反住宿登记规定的法律责任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境外人员住宿登记的基本流程和要求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境外人员抵达中国后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向住宿地派出所或旅馆业经营者报告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提供有效证件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填写住宿登记表</a:t>
                </a:r>
                <a:endParaRPr/>
              </a:p>
            </p:txBody>
          </p:sp>
          <p:sp>
            <p:nvSpPr>
              <p:cNvPr id="2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住宿地派出所或旅馆业经营者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核验境外人员证件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录入住宿登记信息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发放住宿登记凭证</a:t>
                </a:r>
                <a:endParaRPr/>
              </a:p>
            </p:txBody>
          </p:sp>
          <p:sp>
            <p:nvSpPr>
              <p:cNvPr id="2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境外人员离境前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持住宿登记凭证到派出所或旅馆业经营者办理离境手续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交回住宿登记凭证</a:t>
                </a:r>
                <a:endParaRPr/>
              </a:p>
            </p:txBody>
          </p:sp>
          <p:sp>
            <p:nvSpPr>
              <p:cNvPr id="2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住宿登记的程序和方法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有效证件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旅行证</a:t>
                </a:r>
                <a:endParaRPr/>
              </a:p>
            </p:txBody>
          </p:sp>
        </p:grpSp>
        <p:grpSp>
          <p:nvGrpSpPr>
            <p:cNvPr id="2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住宿登记表</a:t>
                </a:r>
                <a:endParaRPr/>
              </a:p>
            </p:txBody>
          </p:sp>
          <p:sp>
            <p:nvSpPr>
              <p:cNvPr id="2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填写完整的信息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签名和盖章</a:t>
                </a:r>
                <a:endParaRPr/>
              </a:p>
            </p:txBody>
          </p:sp>
        </p:grpSp>
        <p:grpSp>
          <p:nvGrpSpPr>
            <p:cNvPr id="2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其他材料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邀请函</a:t>
                </a:r>
                <a:endParaRPr/>
              </a:p>
            </p:txBody>
          </p:sp>
        </p:grpSp>
      </p:grpSp>
      <p:pic>
        <p:nvPicPr>
          <p:cNvPr id="2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住宿登记所需提交的材料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有效期限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一般为入住之日起至离境之日止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具体期限根据法律法规和旅馆业经营者要求而定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变更事项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住宿地点变更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住宿时间变更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证件信息变更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应当及时向派出所或旅馆业经营者报告并办理变更手续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住宿登记的有效期限和变更事项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境外人员住宿登记的具体操作实务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酒店和民宿的住宿登记操作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酒店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提供便捷的住宿登记服务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协助公安机关做好住宿登记工作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核实境外人员证件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录入住宿登记信息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为境外学生提供住宿登记服务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协助公安机关做好住宿登记工作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为境外员工提供住宿登记服务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协助公安机关做好住宿登记工作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学校和企业的住宿登记操作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临时住宿和过境住宿的登记操作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临时住宿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为境外人员提供临时住宿登记服务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协助公安机关做好住宿登记工作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过境住宿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为过境境外人员提供住宿登记服务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协助公安机关做好住宿登记工作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https://d.book118.com/177066002032006044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境外人员住宿登记基本常识</vt:lpstr>
      <vt:lpstr>境外人员住宿登记的重要性及法律法规</vt:lpstr>
      <vt:lpstr>PowerPoint Presentation</vt:lpstr>
      <vt:lpstr>PowerPoint Presentation</vt:lpstr>
      <vt:lpstr>PowerPoint Presentation</vt:lpstr>
      <vt:lpstr>境外人员住宿登记的基本流程和要求</vt:lpstr>
      <vt:lpstr>PowerPoint Presentation</vt:lpstr>
      <vt:lpstr>PowerPoint Presentation</vt:lpstr>
      <vt:lpstr>PowerPoint Presentation</vt:lpstr>
      <vt:lpstr>境外人员住宿登记的具体操作实务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2024-09-18T10:34:16.090</cp:lastPrinted>
  <dcterms:created xsi:type="dcterms:W3CDTF">2024-09-18T02:34:16Z</dcterms:created>
  <dcterms:modified xsi:type="dcterms:W3CDTF">2024-09-18T02:34:18Z</dcterms:modified>
</cp:coreProperties>
</file>