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539A29-6D1C-429B-9E0E-7C8251BC9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0806E-6DC1-4A6D-8856-3275FA92F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DB0150-54D2-45CA-BB6D-20E54926F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913617-DA91-4ED7-B22B-5D88CDFB1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7CEB99-AB67-4289-8BE8-3E6318B594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DDCD61-642F-41FE-8A4C-9987E750F0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6042C4-384A-4EF8-B314-628C0FE807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3AC6C0-582B-4BB8-B4E1-7659F0EDA8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FED258-12EC-43AB-94B7-7B2AF47CBF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8637C-FB0B-4C25-8A44-91260AC9C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9BC7E-42A5-4662-87A3-A69C371DB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660630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手卫生规范与医疗机构管理的关系</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手卫生规范概述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医疗机构管理现状及挑战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手卫生规范在医疗机构管理中的应用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手卫生规范对医疗机构管理的影响分析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应对医院感染挑战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随着医疗技术的发展和患者数量的增加，医院感染问题日益严重，手卫生规范是预防和控制感染的有效手段。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推动医疗机构管理水平提升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手卫生规范作为医疗质量管理的重要组成部分，对于提高医疗机构整体管理水平具有重要意义。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提高医务人员手卫生意识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通过规范手卫生行为，降低医院感染发生率，保障患者和医务人员安全。</a:t>
            </a:r>
          </a:p>
        </p:txBody>
      </p:sp>
      <p:pic>
        <p:nvPicPr>
          <p:cNvPr id="10" name="Picture 10"/>
          <p:cNvPicPr>
            <a:picLocks noChangeAspect="1"/>
          </p:cNvPicPr>
          <p:nvPr/>
        </p:nvPicPr>
        <p:blipFill>
          <a:blip r:embed="rId2"/>
          <a:srcRect t="16167" b="161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手卫生规范的定义和重要性</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阐述手卫生规范的概念、意义以及在医疗过程中的作用。</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国内外手卫生规范现状及…</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介绍国内外手卫生规范的发展历程、现状及差异，并分析其原因。</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医疗机构手卫生管理实践…</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分享医疗机构在手卫生管理方面的实践经验，包括制定手卫生制度、培训医务人员、监测与反馈等方面的具体措施，并对实施效果进行评估。</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手卫生规范对医疗机构管…</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探讨手卫生规范对医疗机构管理的影响，包括提高医疗质量、降低感染风险、提升患者满意度等方面，并分析在实施过程中面临的挑战和困难。</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未来展望与建议</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展望未来手卫生规范的发展趋势，提出改进和完善手卫生规范的建议，以促进医疗机构管理水平的提升。</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手卫生规范概述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的发生率，保障患者和医护人员的安全。</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在医疗过程中，医护人员的手是与患者接触最多的部位，也是细菌、病毒等微生物传播的主要途径。因此，保持手的清洁卫生是预防医院感染最简单、最有效、最方便、最经济的方法。</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手卫生定义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规范主要包括洗手、卫生手消毒和外科手消毒的指征、方法和注意事项等内容。其中，洗手是指用肥皂和流动水洗手，去除手部皮肤污垢、碎屑和部分致病菌的过程；卫生手消毒是指用速干手消毒剂揉搓双手，以减少手部暂居菌的过程；外科手消毒是指外科手术前医护人员用肥皂（皂液）和流动水洗手，再用手消毒剂清除或者杀灭手部暂居菌和减少常居菌的过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规范内容</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在进行手卫生时，应遵循以下要求：认真清洗双手，特别注意指甲缝和指间等易藏污纳垢的部位；使用正确的洗手方法，如六步洗手法等；使用合格的洗手液和消毒剂；保持手部干燥，避免使用不干净的毛巾或手帕擦手。</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要求</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手卫生规范内容及要求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我国卫生部于2009年颁布了《医务人员手卫生规范》，对医护人员的手卫生提出了具体要求。该规范规定了洗手的指征、方法和注意事项等内容，并要求医疗机构加强对医护人员手卫生的培训和监督。</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世界卫生组织（WHO）和其他国家也制定了相应的手卫生规范。例如，WHO推荐的“五时刻”洗手法，强调医护人员在接触患者前、进行无菌操作前、接触患者后、接触患者周围环境后以及接触血液、体液等污染物后必须洗手。此外，一些国家还规定了使用手套的指征和要求等内容。</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手卫生规范在内容上基本相同，都强调了洗手的重要性，并规定了洗手的指征、方法和注意事项等内容。但在具体实施上可能存在差异，如国内规范更注重对医护人员的培训和监督，而国外规范则更注重患者的参与和自我保护意识的培养。</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国内规范</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国外规范</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比较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国内外手卫生规范比较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医疗机构管理现状及挑战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7244" r="724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医疗机构管理现状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管理体系建设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当前医疗机构普遍建立了较为完善的管理体系，包括医疗质量管理、感染控制、护理管理等方面，以确保医疗服务的规范和安全。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手卫生规范执行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医疗机构普遍重视手卫生规范的执行，通过制定相关制度和操作流程，加强医护人员手卫生培训和考核，提高手卫生依从性。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监测与评估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医疗机构定期开展手卫生监测和评估工作，了解医护人员手卫生执行情况和存在的问题，为改进管理提供依据。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监督与反馈机制不完善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部分医疗机构缺乏有效的手卫生监督机制和反馈机制，难以及时发现并纠正医护人员手卫生执行中存在的问题。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医护人员认知不足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部分医护人员对手卫生规范的重要性认识不足，缺乏主动执行手卫生的意识。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培训与考核不到位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部分医疗机构在医护人员手卫生培训和考核方面存在不足，导致医护人员手卫生技能掌握不够熟练。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面临挑战与问题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https://d.book118.com/177066063022006036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2024-09-10T22:57:44.973</cp:lastPrinted>
  <dcterms:created xsi:type="dcterms:W3CDTF">2024-09-10T14:57:44Z</dcterms:created>
  <dcterms:modified xsi:type="dcterms:W3CDTF">2024-09-10T14:57:47Z</dcterms:modified>
</cp:coreProperties>
</file>