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DJGEL+BFFUPA+ArialMT"/>
      <p:regular r:id="rId15"/>
    </p:embeddedFont>
    <p:embeddedFont>
      <p:font typeface="CJRRRK+MS-UIGothic"/>
      <p:regular r:id="rId16"/>
    </p:embeddedFont>
    <p:embeddedFont>
      <p:font typeface="CIDPIS+UHOMTA+MicrosoftYaHei"/>
      <p:regular r:id="rId17"/>
    </p:embeddedFont>
    <p:embeddedFont>
      <p:font typeface="ANMBNG+RURHVE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0810F-258F-467D-AE8A-4AE167B13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22700-DF8C-412C-B6E5-8D2F3662D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5DC4F-456D-4A5F-BCFD-F231808E1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5DA742-FDCC-4C89-9DD2-25700E48D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73F0D8-56E4-4F27-9D44-2BDA4065B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08A729-C1EE-4953-BDFD-B69D05833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F88CBA-1293-4971-9BE4-F8C36BCC8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E52CEB-AE92-48BB-896F-F7615FA67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5C8C43-7160-4C3D-A0BF-988F59F3E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EB90D-77D9-43A7-8344-8A501A6E7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E1CB4F-6265-455F-9F65-C11B727D6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0005216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HDJGEL+BFFUPA+ArialMT"/>
                <a:cs typeface="HDJGEL+BFFUP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法概述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CIDPIS+UHOMTA+MicrosoftYaHei"/>
                <a:cs typeface="CIDPIS+UHOMTA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76625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HDJGEL+BFFUPA+ArialMT"/>
                <a:cs typeface="HDJGEL+BFFUP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法的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3314890"/>
            <a:ext cx="5140901" cy="1880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HDJGEL+BFFUPA+ArialMT"/>
                <a:cs typeface="HDJGEL+BFFUP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法的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优势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HDJGEL+BFFUPA+ArialMT"/>
                <a:cs typeface="HDJGEL+BFFUP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法在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床的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HDJGEL+BFFUPA+ArialMT"/>
                <a:cs typeface="HDJGEL+BFFUP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法的未来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CJRRRK+MS-UIGothic"/>
                <a:cs typeface="CJRRRK+MS-UIGothic"/>
              </a:rPr>
              <a:t>展与展望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CJRRRK+MS-UIGothic"/>
                <a:cs typeface="CJRRRK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定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1550">
                <a:solidFill>
                  <a:srgbClr val="00B6FF"/>
                </a:solidFill>
                <a:latin typeface="CJRRRK+MS-UIGothic"/>
                <a:cs typeface="CJRRRK+MS-UIGothic"/>
              </a:rPr>
              <a:t>史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基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6FF"/>
                </a:solidFill>
                <a:latin typeface="CJRRRK+MS-UIGothic"/>
                <a:cs typeface="CJRRRK+MS-UIGothic"/>
              </a:rPr>
              <a:t>阴阳五行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6FF"/>
                </a:solidFill>
                <a:latin typeface="SimSun"/>
                <a:cs typeface="SimSun"/>
              </a:rPr>
              <a:t>经络脏</a:t>
            </a:r>
            <a:r>
              <a:rPr sz="2000">
                <a:solidFill>
                  <a:srgbClr val="00B6FF"/>
                </a:solidFill>
                <a:latin typeface="CJRRRK+MS-UIGothic"/>
                <a:cs typeface="CJRRRK+MS-UIGothic"/>
              </a:rPr>
              <a:t>腑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适用范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围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与注意事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CJRRRK+MS-UIGothic"/>
                <a:cs typeface="CJRRRK+MS-UIGothic"/>
              </a:rPr>
              <a:t>适用范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 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CJRRRK+MS-UIGothic"/>
                <a:cs typeface="CJRRRK+MS-UIGothic"/>
              </a:rPr>
              <a:t>注意事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 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中医禁食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法的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00B6FF"/>
                </a:solidFill>
                <a:latin typeface="CJRRRK+MS-UIGothic"/>
                <a:cs typeface="CJRRRK+MS-UIGothic"/>
              </a:rPr>
              <a:t>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IDPIS+UHOMTA+MicrosoftYaHei"/>
                <a:cs typeface="CIDPIS+UHOMTA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IDPIS+UHOMTA+MicrosoftYaHei"/>
                <a:cs typeface="CIDPIS+UHOMTA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IDPIS+UHOMTA+MicrosoftYaHei"/>
                <a:cs typeface="CIDPIS+UHOMTA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IDPIS+UHOMTA+MicrosoftYaHei"/>
                <a:cs typeface="CIDPIS+UHOMTA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调节</a:t>
            </a: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身体机能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83379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减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轻</a:t>
            </a: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身体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负</a:t>
            </a:r>
            <a:r>
              <a:rPr sz="1550">
                <a:solidFill>
                  <a:srgbClr val="00B6FF"/>
                </a:solidFill>
                <a:latin typeface="CJRRRK+MS-UIGothic"/>
                <a:cs typeface="CJRRRK+MS-UIGothic"/>
              </a:rPr>
              <a:t>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促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进</a:t>
            </a: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疾病自愈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34500" y="4788530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辅</a:t>
            </a: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助治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1550" spc="25">
                <a:solidFill>
                  <a:srgbClr val="00B6FF"/>
                </a:solidFill>
                <a:latin typeface="CJRRRK+MS-UIGothic"/>
                <a:cs typeface="CJRRRK+MS-UIGothic"/>
              </a:rPr>
              <a:t>某些疾病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https://d.book118.com/177100052165006043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HDJGEL+BFFUPA+ArialMT</vt:lpstr>
      <vt:lpstr>Times New Roman</vt:lpstr>
      <vt:lpstr>CJRRRK+MS-UIGothic</vt:lpstr>
      <vt:lpstr>SimSun</vt:lpstr>
      <vt:lpstr>CIDPIS+UHOMTA+MicrosoftYaHei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2024-09-18T00:57:36.827</cp:lastPrinted>
  <dcterms:created xsi:type="dcterms:W3CDTF">2024-09-17T16:57:36Z</dcterms:created>
  <dcterms:modified xsi:type="dcterms:W3CDTF">2024-09-17T16:57:37Z</dcterms:modified>
</cp:coreProperties>
</file>