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7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0EB14-88E4-4A5D-AA9B-A8E63B04C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A1952-3275-48EF-86A4-6BF344459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F1BED-A832-42BD-917A-2AC8B9F0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9CCA5-DB93-48D1-B641-1CD025B5C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E48ED-C4EE-4039-95EC-0454B3C9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10B7E-2C60-4F90-A93E-4F623470A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F0A85A-4DD3-4879-911E-E0853D2A7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ECA70-388A-46BD-ADC4-5B8A964D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82159-4833-437C-8CF9-685406C65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8DEA3-6941-4CB4-927F-FFA1EE059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958B2-23C4-43D0-8458-DFE952741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479" r:id="rId2"/>
    <p:sldLayoutId id="2147488480" r:id="rId3"/>
    <p:sldLayoutId id="2147488481" r:id="rId4"/>
    <p:sldLayoutId id="2147488482" r:id="rId5"/>
    <p:sldLayoutId id="2147488483" r:id="rId6"/>
    <p:sldLayoutId id="2147488484" r:id="rId7"/>
    <p:sldLayoutId id="2147488485" r:id="rId8"/>
    <p:sldLayoutId id="2147488486" r:id="rId9"/>
    <p:sldLayoutId id="2147488487" r:id="rId10"/>
    <p:sldLayoutId id="214748848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26" Type="http://schemas.openxmlformats.org/officeDocument/2006/relationships/tags" Target="../tags/tag216.xml" /><Relationship Id="rId27" Type="http://schemas.openxmlformats.org/officeDocument/2006/relationships/tags" Target="../tags/tag217.xml" /><Relationship Id="rId28" Type="http://schemas.openxmlformats.org/officeDocument/2006/relationships/tags" Target="../tags/tag218.xml" /><Relationship Id="rId29" Type="http://schemas.openxmlformats.org/officeDocument/2006/relationships/tags" Target="../tags/tag219.xml" /><Relationship Id="rId3" Type="http://schemas.openxmlformats.org/officeDocument/2006/relationships/tags" Target="../tags/tag193.xml" /><Relationship Id="rId30" Type="http://schemas.openxmlformats.org/officeDocument/2006/relationships/tags" Target="../tags/tag220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tags" Target="../tags/tag268.xml" /><Relationship Id="rId26" Type="http://schemas.openxmlformats.org/officeDocument/2006/relationships/tags" Target="../tags/tag269.xml" /><Relationship Id="rId27" Type="http://schemas.openxmlformats.org/officeDocument/2006/relationships/tags" Target="../tags/tag270.xml" /><Relationship Id="rId28" Type="http://schemas.openxmlformats.org/officeDocument/2006/relationships/tags" Target="../tags/tag271.xml" /><Relationship Id="rId29" Type="http://schemas.openxmlformats.org/officeDocument/2006/relationships/tags" Target="../tags/tag272.xml" /><Relationship Id="rId3" Type="http://schemas.openxmlformats.org/officeDocument/2006/relationships/tags" Target="../tags/tag246.xml" /><Relationship Id="rId30" Type="http://schemas.openxmlformats.org/officeDocument/2006/relationships/tags" Target="../tags/tag273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0103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燃气使用安全经验分享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燃气使用安全知识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燃气灶具安全使用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燃气热水器安全使用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家庭燃气安全自查与应急处理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燃气使用安全知识</a:t>
            </a:r>
            <a:endParaRPr lang="zh-CN" altLang="en-US"/>
          </a:p>
        </p:txBody>
      </p:sp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897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燃气的基本知识</a:t>
            </a:r>
            <a:endParaRPr lang="zh-CN" altLang="en-US"/>
          </a:p>
        </p:txBody>
      </p:sp>
      <p:sp>
        <p:nvSpPr>
          <p:cNvPr id="10490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燃气种类：天然气、液化石油气等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燃气供应方式：管道输送、瓶装供应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燃气用途：家庭、工业、商业等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燃气特性：易燃、易爆、有毒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燃气使用的安全隐患</a:t>
            </a:r>
            <a:endParaRPr lang="zh-CN" altLang="en-US"/>
          </a:p>
        </p:txBody>
      </p:sp>
      <p:sp>
        <p:nvSpPr>
          <p:cNvPr id="10491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燃气泄漏：可能导致中毒、火灾或爆炸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燃气灶具故障：如熄火、漏气等，影响安全使用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燃气管道老化：管道老化可能导致燃气泄漏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不规范操作：如错误开关燃气阀门、私自改装等，增加安全隐患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燃气泄漏的识别与预防</a:t>
            </a:r>
            <a:endParaRPr lang="zh-CN" altLang="en-US"/>
          </a:p>
        </p:txBody>
      </p:sp>
      <p:sp>
        <p:nvSpPr>
          <p:cNvPr id="10491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预防燃气泄漏的措施：定期检查、保持通风、正确使用等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燃气泄漏的常见原因：管道老化、阀门松动等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燃气泄漏的识别方法：闻气味、看燃气表、听声音等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燃气泄漏应急处理：关闭阀门、开窗通风、联系专业人员等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燃气使用安全操作规程</a:t>
            </a:r>
            <a:endParaRPr lang="zh-CN" altLang="en-US"/>
          </a:p>
        </p:txBody>
      </p:sp>
      <p:sp>
        <p:nvSpPr>
          <p:cNvPr id="10492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开启燃气前，必须先关闭燃气灶开关，再打开燃气阀门。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定期检查燃气管道是否漏气，发现漏气应及时处理。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燃气灶使用完毕后，必须先关闭燃气阀门，再关闭燃气灶开关。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使用燃气时，必须保持通风良好，防止燃气泄漏引发事故。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燃气灶具安全使用</a:t>
            </a:r>
            <a:endParaRPr lang="zh-CN" altLang="en-US"/>
          </a:p>
        </p:txBody>
      </p:sp>
      <p:sp>
        <p:nvSpPr>
          <p:cNvPr id="10493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endParaRPr lang="zh-CN" altLang="en-US"/>
          </a:p>
        </p:txBody>
      </p:sp>
      <p:sp>
        <p:nvSpPr>
          <p:cNvPr id="10493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燃气灶具的选择与安装</a:t>
            </a:r>
            <a:endParaRPr lang="zh-CN" altLang="en-US"/>
          </a:p>
        </p:txBody>
      </p:sp>
      <p:sp>
        <p:nvSpPr>
          <p:cNvPr id="10493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选择正规品牌，确保质量合格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安装位置应通风良好，远离易燃物品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定期检查连接管路，确保无破损或老化现象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使用前应先检查燃气灶具是否正常工作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燃气灶具的使用与保养</a:t>
            </a:r>
            <a:endParaRPr lang="zh-CN" altLang="en-US"/>
          </a:p>
        </p:txBody>
      </p:sp>
      <p:sp>
        <p:nvSpPr>
          <p:cNvPr id="104945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使用燃气灶具时应先开启燃气总阀，再点燃灶具开关，并调节火焰至合适大小。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使用燃气灶具时应保持室内通风良好，避免出现一氧化碳中毒事故。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使用燃气灶具时应定期检查灶具连接软管是否松动、老化或破损，如有应及时更换。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使用燃气灶具时应避免使用不合格或已过期的燃气灶具，以免发生安全事故。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燃气灶具的常见故障及排除</a:t>
            </a:r>
            <a:endParaRPr lang="zh-CN" altLang="en-US"/>
          </a:p>
        </p:txBody>
      </p:sp>
      <p:sp>
        <p:nvSpPr>
          <p:cNvPr id="10495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打不着火：检查电池是否有电，点火针是否移位或脏污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漏气：检查密封圈是否老化或破损，更换密封圈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自动熄火：检查管道是否漏气，清理燃烧器上的污垢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火焰异常：调整风门大小，清理燃烧器上的污垢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https://d.book118.com/177101034004006042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燃气使用安全经验分享</vt:lpstr>
      <vt:lpstr>目录</vt:lpstr>
      <vt:lpstr>添加章节标题</vt:lpstr>
      <vt:lpstr>燃气使用安全知识</vt:lpstr>
      <vt:lpstr>燃气的基本知识</vt:lpstr>
      <vt:lpstr>燃气使用的安全隐患</vt:lpstr>
      <vt:lpstr>燃气泄漏的识别与预防</vt:lpstr>
      <vt:lpstr>燃气使用安全操作规程</vt:lpstr>
      <vt:lpstr>燃气灶具安全使用</vt:lpstr>
      <vt:lpstr>燃气灶具的选择与安装</vt:lpstr>
      <vt:lpstr>燃气灶具的使用与保养</vt:lpstr>
      <vt:lpstr>燃气灶具的常见故障及排除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2024-09-15T01:54:26.681</cp:lastPrinted>
  <dcterms:created xsi:type="dcterms:W3CDTF">2024-09-14T17:54:26Z</dcterms:created>
  <dcterms:modified xsi:type="dcterms:W3CDTF">2024-09-14T17:54:29Z</dcterms:modified>
</cp:coreProperties>
</file>