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81111-EF2C-4598-8ED3-CFC1B3C1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DCAC6-6EB8-43F9-908F-0D7E75F7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F065-CD0C-421C-9397-6031D209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2D2A5-C6A9-460D-A5AF-41EC90EB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8E2D7-F36B-4118-A3FC-7A25B436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46FBC-7C9E-4757-8BCF-48E572AE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17899-96A8-4509-81D0-AE7EF51F8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C702F-FBDE-4CC4-A9E2-B06D6CAB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80FE7-53A0-4337-B221-86C10F5F8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245F1-14EF-4BE2-B265-30660FAF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AD1E8-78E8-4959-BA4D-9CB3769B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01110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2024年度医院心血管外科医务人员述职报告课件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医德医风建设及患者服务改善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心血管外科工作特点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心血管外科手术涉及心脏、血管等重要器官，手术难度大，风险高，要求医务人员具备高度的专业技能和责任心。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心血管疾病往往发病急骤，需要医务人员迅速反应，及时处理，以挽救患者生命。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心血管外科手术需要多个科室、多个专业人员的紧密协作，确保手术的顺利进行和患者的安全。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主任医师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主治医师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住院医师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医务人员职责与分工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负责全面管理心血管外科工作，制定治疗方案和手术计划，指导并监督下级医师的工作。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负责患者的接诊、初步诊断和治疗方案的制定，参与手术操作，协助上级医师完成各项工作。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协助主任医师开展工作，负责患者的日常治疗和管理，参与手术操作，指导下级医师进行诊疗活动。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负责患者的护理工作，包括术前准备、术后护理、病情观察等，协助医师完成治疗计划。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通过加强业务培训、引进新技术和新设备等措施，提高心血管外科的医疗水平和服务质量。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推进科研工作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优化团队结构，提升团队协作能力，形成高效、专业的心血管外科团队。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积极开展心血管外科领域的临床研究和基础研究，提升学科影响力和竞争力。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关注患者需求，优化服务流程，提升患者就医体验和满意度。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本年度工作重点与目标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https://d.book118.com/177101110020006046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2024-09-21T02:18:10.774</cp:lastPrinted>
  <dcterms:created xsi:type="dcterms:W3CDTF">2024-09-20T18:18:10Z</dcterms:created>
  <dcterms:modified xsi:type="dcterms:W3CDTF">2024-09-20T18:18:12Z</dcterms:modified>
</cp:coreProperties>
</file>