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C4371-0633-4B29-A691-94CD3894A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B9F52-8E16-4256-B907-E4F50141D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FC005A-05F8-4D63-995F-5F1016C35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2CD618-2B26-4A24-A323-24BE2FEAD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F018C2-23B4-42E3-A30D-E580E0E68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1D2D93-67FB-43D1-9173-FB2171256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0A4DB5-F734-4D1B-AAA3-6D2239830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3510A1-2155-422E-9424-6AE9FB941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A40FEB-0148-4E94-AAE0-A441CE0AA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7A2E3-BA41-4AEC-8A8B-8DC3C30CF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17362D-EE8F-4D99-9E17-DFDF495C1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0116211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《仪容修养简史》ppt课件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仪容修养的起源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仪容修养的重要性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仪容修养的基本原则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仪容修养的提升方法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仪容修养的未来趋势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仪容修养的起源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古代文明，如古埃及、古希腊和古罗马，都非常注重仪容修养。人们通过化妆、发型和服装来展现自己的社会地位和审美观念。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在古代，许多宗教都提倡简朴的生活方式，认为外表的美不是重要的。然而，某些宗教仪式中仍存在特定的仪容要求，如犹太教的割礼等。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古代仪容修养的起源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宗教与仪容修养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古代文明中的仪容修养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骑士文化与仪容修养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在中世纪，骑士文化盛行，骑士们通过精致的铠甲、华丽的战袍和独特的发型来展示自己的英勇和地位。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教会与仪容修养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中世纪的教会提倡简朴的生活方式，认为外表的美是虚浮的。然而，某些教会仪式中仍存在特定的仪容要求，如教士的白色法袍等。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469" r="26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中世纪仪容修养的发展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75" b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随着时尚产业的兴起，仪容修养逐渐成为人们关注的焦点。人们开始追求个性化的打扮，时尚杂志和社交媒体也起到了推动作用。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时尚产业与仪容修养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随着社会的变革，人们对仪容修养的态度也在发生变化。例如，女性逐渐摆脱束缚，追求自由和独立，这也反映在她们的穿着和打扮上。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社会变革与仪容修养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近代仪容修养的演变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仪容修养的重要性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良好的仪容修养能够展现个人的专业素养和价值观，有助于塑造独特的个人品牌形象。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塑造个人品牌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提升人际关系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整洁得体的外表能够提升自信心，使人更加从容地面对各种场合和挑战。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良好的仪容修养能够给人留下良好的第一印象，有助于建立良好的人际关系。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个人形象的重要性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在社交场合，仪容修养是对他人的尊重，也是自我价值的体现。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555" r="1855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得体的仪容修养能够使社交活动更加愉快、舒适，提高社交质量。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提升社交质量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良好的仪容修养有助于结识更多志同道合的人，扩大社交圈子。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扩大社交圈子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社交场合的仪容修养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29" b="7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6" b="289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仪容修养与职业发展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提升职业形象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在职业生涯中，良好的仪容修养能够提升个人职业形象，增加职业机会。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增强职业竞争力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仪容修养是职业能力的重要组成部分，能够提高个人在职业市场中的竞争力。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促进职业发展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良好的仪容修养有助于在职场中获得更多的信任和机会，促进个人职业发展。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仪容修养的基本原则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9906" r="19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整洁大方是仪容修养的基本要求，它体现了一个人的精神风貌和自我管理能力。保持面部、双手、衣物等整洁，避免异味和污渍，能够给人留下良好的第一印象。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细节决定成败：注意口腔清洁，保持口气清新；定期修剪指甲，保持手部整洁；衣物干净整洁，无破损和褶皱。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整洁大方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https://d.book118.com/177101162115006036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2024-09-11T14:37:36.716</cp:lastPrinted>
  <dcterms:created xsi:type="dcterms:W3CDTF">2024-09-11T06:37:36Z</dcterms:created>
  <dcterms:modified xsi:type="dcterms:W3CDTF">2024-09-11T06:37:38Z</dcterms:modified>
</cp:coreProperties>
</file>