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30A7C-36DF-4B54-8D94-1AFA122ED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7D92E-D5C6-4582-AE1F-3A7AFDAD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F455C-846E-4B9C-B9DA-C2E9D915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57493-2DAE-46B8-A6FF-63B117257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13BA5-6626-47EA-8AF1-3A2E33D5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B81A8-891B-4307-8C14-397A32E5A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89994-6596-4DF4-A3E2-843D91553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A7153-37CC-43F0-8716-6E5D95BE3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6678B-9698-4C54-92B6-AE3C3B8FF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66C8B-716F-480C-B702-4F49D76A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1EFA6-FA8A-4913-B014-BF9B58A5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06160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(吴春丽讲座)小组合建设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小组合建设的评估与改进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小组合建设的实践与案例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小组合建设是指通过组建小型、灵活、高效的工作团队，以共同的目标为导向，通过协作、沟通和创新，实现特定任务或项目的有效推进。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竞争的加剧和市场环境的不断变化，传统的组织结构和工作方式已难以适应快速变化的需求。小组合建设作为一种新型的工作模式，强调团队的自主性、灵活性和创新性，成为企业提高竞争力、应对市场挑战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2" b="572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小组合建设通过优化工作流程、减少不必要的环节和浪费，提高工作效率。同时，小组成员之间的紧密协作和沟通也有助于快速解决问题，避免工作延误。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小组合建设鼓励成员提出新想法、尝试新方法，从而激发团队的创新能力。这种创新能力可以帮助企业在激烈的市场竞争中脱颖而出，实现可持续发展。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小组合建设赋予员工更多的自主权和决策权，让他们能够参与到团队的管理和决策中。这种参与感和归属感可以提升员工的满意度和忠诚度，降低人员流失率。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小组合建设的意义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小组合建设的目标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明确共同目标：小组合建设的首要目标是明确团队的共同目标，确保每个成员都能够理解和认同这一目标。共同的目标可以激发团队成员的积极性和凝聚力，推动团队不断前进。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建立高效沟通机制：小组合建设需要建立高效的沟通机制，确保团队成员之间能够及时、准确地传递信息，避免信息失真和延误。同时，良好的沟通也有助于增进团队成员之间的了解和信任，提升团队协作效率。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培养团队合作精神：小组合建设强调团队成员之间的紧密合作和相互支持。通过共同完成任务、分享经验和知识，培养团队成员的团队合作精神和协作能力，提高团队的整体绩效。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持续改进和优化：小组合建设是一个持续不断的过程，需要不断总结经验教训、发现问题并寻求改进。通过持续改进和优化工作流程、工作方法等方面，不断提高小组合建设的水平和效果，为企业创造更大的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小组合建设的核心要素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包括不同背景、技能和经验的成员，以充分利用各自的优势。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小组人员构成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技能互补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每个成员都应清楚自己的角色和职责，以便更好地完成任务。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成员之间应具备互补的技能，以提高小组整体的工作效率和应对能力。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制定小组工作规范和流程，明确任务分配和协作方式。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定期召开小组会议，讨论工作进展、问题和解决方案。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采用多种沟通方式，如面对面交流、电话、电子邮件等，以确保信息畅通。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合作机制与沟通方式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小组文化与价值观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小组成员应共同制定并遵循小组的愿景和目标。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建立相互尊重和信任的氛围，鼓励成员积极表达意见和提出建议。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强调团队合作的重要性，鼓励成员之间互相帮助和支持。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鼓励小组成员不断学习和创新，以提高个人和团队的整体素质。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共同愿景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尊重与信任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小组合建设的实施步骤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310" r="73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确定小组合建设的目标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明确小组合在未来一段时间内需要达到的目标，如提高团队协作效率、优化工作流程等。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对小组合现有的工作状况进行全面分析，找出存在的问题和不足之处。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根据目标和分析结果，制定小组合建设的任务清单，明确每项任务的具体内容和要求。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根据任务清单，制定小组合建设的详细实施计划，包括每项任务的具体实施步骤、负责人、完成时间等。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根据实施计划，制定小组合建设的时间表，明确每个阶段的时间节点和关键里程碑。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92" r="2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根据实施计划和时间表，提前准备好所需的各种资源，如人力、物力、财力等。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https://d.book118.com/177106160011006036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2024-09-10T19:40:28.785</cp:lastPrinted>
  <dcterms:created xsi:type="dcterms:W3CDTF">2024-09-10T11:40:28Z</dcterms:created>
  <dcterms:modified xsi:type="dcterms:W3CDTF">2024-09-10T11:40:30Z</dcterms:modified>
</cp:coreProperties>
</file>