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7FC781-9BF1-46C9-8131-D767E2E9C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F2F9D-735C-4B81-9DFA-1E4A93E48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201BA-A965-4C37-89C5-0D7DC27A8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14DB4D-76D0-43C7-B6AE-C7A53EA4D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F46E6A-49FA-4826-8F8E-5FDFA5747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59037A-562C-42A3-8CBA-47324C8DF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D372AD-4535-4B9B-8665-0EC8699DC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C064E1-B920-40F3-9D1D-F6A048A13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0DA521-61EE-4604-85F9-C9C6E4189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2D2069-A1B8-46FB-8BBB-F75771797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6EEC02-2931-40B6-B055-5F0F2147D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11006604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防寒防冻应急培训总结报告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2024-01-01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722425" y="2474265"/>
            <a:ext cx="1919630" cy="191963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416406" y="2921955"/>
            <a:ext cx="2531669" cy="85953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存在问题与改进措施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5140" b="15140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气温低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冬季气温普遍偏低，可能降至冰点以下，导致路面结冰、水管冻结等问题。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持续时间长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冬季持续时间较长，可能长达数月，增加了防寒防冻工作的难度和挑战。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极端天气频发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冬季可能出现暴风雪、冰雹、严寒等极端天气，对居民生活和出行造成严重影响。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冬季气候特点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21" b="4421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-472539" y="6281401"/>
            <a:ext cx="945078" cy="945078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694632" y="6059307"/>
            <a:ext cx="1389264" cy="1389264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-916725" y="5837215"/>
            <a:ext cx="1833451" cy="1833451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-1138818" y="5615121"/>
            <a:ext cx="2277637" cy="2277637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-1360912" y="5393028"/>
            <a:ext cx="2721823" cy="272182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-1583005" y="5170935"/>
            <a:ext cx="3166010" cy="3166010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-1805098" y="4948842"/>
            <a:ext cx="3610196" cy="361019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2027191" y="4726748"/>
            <a:ext cx="4054383" cy="405438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2249285" y="4504655"/>
            <a:ext cx="4498569" cy="4498569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-2471378" y="4282562"/>
            <a:ext cx="4942756" cy="494275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-2693471" y="4060468"/>
            <a:ext cx="5386942" cy="5386942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保障居民生活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AutoShape 18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防寒防冻工作能够确保居民的基本生活需求，如供暖、供水、供电等。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1" name="AutoShape 21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维护社会秩序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防寒防冻工作对于维护社会秩序的稳定至关重要，特别是在极端天气情况下。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AutoShape 25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减少灾害损失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通过有效的防寒防冻措施，可以减少因极端天气引发的灾害损失。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防寒防冻工作的重要性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292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705053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37185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916941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提高应急意识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通过培训，使参与者了解冬季可能出现的紧急情况，提高应急意识。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学习应对方法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培训将教授应对冬季紧急情况的实用方法和技巧，如供暖设备使用、水管防冻等。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加强协作能力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培训将强调团队协作和信息共享的重要性，以提高应对冬季紧急情况的效率。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演练应急预案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通过模拟演练，使参与者熟悉应急预案的执行流程，提高实际应对能力。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总结词：全面深入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详细描述：培训中详细介绍了防寒防冻的基本知识，包括低温对人体的影响、寒冷环境中的防护措施、以及应对寒冷天气的日常注意事项等。</a:t>
            </a:r>
            <a:endParaRPr lang="en-US" sz="1100"/>
          </a:p>
          <a:p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11148379" y="3359274"/>
            <a:ext cx="945078" cy="945078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0926285" y="3137181"/>
            <a:ext cx="1389264" cy="1389264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704193" y="2915088"/>
            <a:ext cx="1833451" cy="1833451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82100" y="2692994"/>
            <a:ext cx="2277637" cy="2277637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260006" y="2470901"/>
            <a:ext cx="2721823" cy="272182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037913" y="2248808"/>
            <a:ext cx="3166010" cy="3166010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815819" y="2026715"/>
            <a:ext cx="3610196" cy="361019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593727" y="1804622"/>
            <a:ext cx="4054383" cy="405438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371633" y="1582528"/>
            <a:ext cx="4498569" cy="4498569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149540" y="1360435"/>
            <a:ext cx="4942756" cy="494275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927447" y="1138342"/>
            <a:ext cx="5386942" cy="5386942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防寒防冻知识讲解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总结词：直观明了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详细描述：通过图解和视频演示，清晰地展示了防寒防冻应急处理流程，包括发现异常情况、启动应急预案、实施救援措施等步骤。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应急处理流程演示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总结词：实践性强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详细描述：参训人员分组进行实际操作与演练，模拟应对各种突发状况，如遭遇暴风雪、被困冰雪中、低温冻伤等，以提高应急处理能力。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实际操作与演练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总结词：经验借鉴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详细描述：培训中还对近年来发生的典型防寒防冻应急案例进行了深入剖析，总结了成功经验和教训，为参训人员提供了宝贵的借鉴。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https://d.book118.com/177110066041006054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2024-09-28T11:48:46.902</cp:lastPrinted>
  <dcterms:created xsi:type="dcterms:W3CDTF">2024-09-28T03:48:46Z</dcterms:created>
  <dcterms:modified xsi:type="dcterms:W3CDTF">2024-09-28T03:48:49Z</dcterms:modified>
</cp:coreProperties>
</file>