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5C439-14D4-48AF-B732-BE26DE804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CA078-1430-49D1-AAAF-4F5A1D22B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90B9D-283B-4B90-B46C-A3C4C55A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AEB6C-C66B-4458-891F-80B0ACE0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34E365-8DED-448C-B5D7-4C7182963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0E4CD-A101-4E31-9C54-F71380BC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B2DDE5-9874-41A3-BB25-859C24CB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EA9F8-67D0-41D1-92B2-96181BC99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62EB6-1A88-4BFA-88B9-1CC5AABBC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9EF03-F99A-4C0A-8A6A-4F39FABE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22C01-855C-4364-8C4A-D5ADD9DB0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10105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《常见症状和体征》ppt课件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预防与调护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发热是常见的症状之一，通常由感染、炎症、自身免疫性疾病等原因引起。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指体温升高超出正常范围，通常表现为畏寒、寒战、皮肤苍白、脉搏加快等症状。发热的原因有很多，包括感染、炎症、自身免疫性疾病等。对于发热的处理，需要根据病因进行治疗，同时采取降温措施，如多喝水、擦拭身体、使用退烧药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疼痛是常见的症状之一，通常由组织损伤、炎症、神经受压等原因引起。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指身体某部位感到不适或疼痛感，通常表现为刺痛、钝痛、锐痛等不同感觉。疼痛的原因有很多，包括组织损伤、炎症、神经受压等。对于疼痛的处理，需要根据病因进行治疗，如药物治疗、物理治疗、手术治疗等。同时，也可以采取一些非药物治疗的方法，如按摩、针灸、热敷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咳嗽是常见的症状之一，通常由呼吸道疾病引起。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指呼吸道受到刺激时所产生的一种反射性动作，通常表现为声门关闭、呼吸急促、胸部震动等症状。咳嗽的原因有很多，主要是由于呼吸道疾病引起，如感冒、支气管炎、哮喘等。对于咳嗽的处理，需要根据病因进行治疗，如使用止咳药、抗过敏药、抗炎药等。同时，也需要注意保持呼吸道湿润，避免烟雾和刺激性气体的刺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呼吸困难是常见的症状之一，通常由呼吸系统疾病或心血管疾病引起。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指呼吸时感到空气不足、呼吸急促、胸闷等症状。呼吸困难的原因有很多，主要是由于呼吸系统疾病或心血管疾病引起，如哮喘、慢性阻塞性肺病、心力衰竭等。对于呼吸困难的处理，需要根据病因进行治疗，如使用氧气、药物治疗、手术治疗等。同时，也需要注意保持呼吸道通畅，避免过度疲劳和情绪激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体征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颜色改变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湿度变化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皮肤黏膜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皮肤黏膜的颜色变化可以反映身体的状况。例如，苍白可能表示贫血或低血压；发绀可能表示缺氧或血液循环障碍；黄色可能表示黄疸，提示肝胆疾病。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皮肤温度过高或过低都可能是疾病的表现。例如，高热可能表示感染、炎症或其他疾病；皮肤冰冷可能表示休克或血液循环不良。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皮肤过于湿润或干燥都可能是疾病的迹象。例如，出汗过多可能表示发热、疼痛或其他身体不适；皮肤干燥可能表示脱水或维生素缺乏。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皮疹是皮肤上的异常病变，可能表现为红色斑点、丘疹、水疱等。不同形态和分布的皮疹可能提示不同的疾病，如荨麻疹、湿疹、水痘等。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淋巴结是免疫系统的一部分，负责过滤和清除病原体。淋巴结肿大可能是感染、炎症、肿瘤或其他疾病的迹象。淋巴结肿大通常伴随着疼痛或其他不适感。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正常的淋巴结应该是可以移动的，即它们可以在皮肤下自由移动。如果淋巴结固定不动，可能是肿瘤或其他疾病的迹象。淋巴结移动度的变化也应该引起医生的关注。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数量和大小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淋巴结的数量和大小可以反映身体的状况。淋巴结数量增多或体积增大可能表示感染、炎症或其他疾病。淋巴结数量减少或体积缩小可能表示免疫系统功能低下或疾病进展。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正常的淋巴结应该是柔软的，有一定的弹性。如果淋巴结变硬，可能是肿瘤或其他疾病的迹象。淋巴结硬度的变化应该引起医生的关注。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淋巴结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呼吸音是肺部在呼吸时发出的声音。正常的呼吸音应该是清晰和均匀的。如果呼吸音变得粗糙或出现其他异常声音，可能表示肺部疾病，如肺炎、哮喘等。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啰音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啰音是肺部在呼吸时发出的异常声音，通常是由于呼吸道分泌物、支气管痉挛或肺部炎症等原因引起的。不同类型的啰音可能提示不同的疾病，如干啰音、湿啰音等。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哮鸣音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哮鸣音是呼吸时气流通过狭窄的气道时产生的声音，通常是由于气道痉挛引起的。哮鸣音的出现可能提示哮喘、慢性阻塞性肺病等呼吸道疾病。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胸膜摩擦音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胸膜摩擦音是胸膜表面在呼吸时产生的粗糙声音，通常是由于胸膜炎症引起的。胸膜摩擦音的出现可能提示肺炎、胸膜炎等胸部疾病。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肺部听诊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心音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心音：第一心音是心脏收缩期开始时发出的声音，通常是由于二尖瓣和三尖瓣关闭引起的。第一心音的强度和音质可以反映心脏的功能状态。如果第一心音变得微弱或异常，可能表示心脏疾病，如心力衰竭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心音：第二心音是心脏舒张期开始时发出的声音，通常是由于主动脉瓣和肺动脉瓣关闭引起的。第二心音的强度和音质也可以反映心脏的功能状态。如果第二心音提前或异常，可能表示心脏疾病，如主动脉狭窄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第三心音：第三心音是心脏舒张末期发出的声音，通常是由于心室舒张期过长引起的。第三心音的出现可能提示心脏疾病，如心肌炎等。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第四心音：第四心音是心脏收缩期结束时发出的声音，通常是由于心室肌松弛引起的。第四心音的出现也可能提示心脏疾病，如高血压等。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诊断与鉴别诊断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https://d.book118.com/177110105043006036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2024-09-11T04:32:06.603</cp:lastPrinted>
  <dcterms:created xsi:type="dcterms:W3CDTF">2024-09-10T20:32:06Z</dcterms:created>
  <dcterms:modified xsi:type="dcterms:W3CDTF">2024-09-10T20:32:08Z</dcterms:modified>
</cp:coreProperties>
</file>