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0AAF8-4E61-40CB-8280-FEA33EB57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5B6F7-C3F3-47BA-8F37-8AC892AD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E8808-6A5A-4F6B-90A8-24E0B07C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A426C-40A9-420F-A7EF-436F01F8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251FC-8C8E-4A6B-BF10-09BDDD94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2D74D-38D4-4FA1-B8E7-23B997E1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B31B5-EAE1-4935-8C21-5B4CAC0B6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033BD-508A-4228-AFB4-C3D50584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64FAC-3683-4B78-9133-17CF4AC7E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AA045-803E-4575-9A1E-257117172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10921-D799-45D8-A91F-910CCF42D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0111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厨房安全培训知识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厨房操作安全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厨房紧急情况处理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个人防护与卫生习惯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安全制度与培训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33" b="104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厨房火灾可能导致财产损失、人员伤亡和环境污染，对家庭和公共安全构成严重威胁。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定期检查燃气管道、灶具等设施，确保无泄漏；使用合格的电器产品，不乱拉乱接电线；烹饪时注意火候，避免油温过高引起火灾。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厨房火灾的危害与预防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59" r="27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不使用破损或老化的电线和电器，不超负荷用电，避免同时使用多个大功率电器。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安全用电常识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使用电饭煲、电磁炉等电器时，确保放置在通风良好、干燥的地方，避免水溅到电器上。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电器安全使用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厨房用电安全须知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将酸、碱、盐等化学物品分类存放，远离火源和热源，避免阳光直射。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化学物品的分类与储存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使用化学物品时，应佩戴防护眼镜、手套等个人防护用品，遵循操作规程，避免误食或接触皮肤。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安全使用注意事项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厨房化学物品的安全使用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厨房操作安全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0" r="4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在使用烹饪设备时，应确保设备完好无损，电线不裸露，插头稳固。遵循设备的使用说明，避免因操作不当引发火灾或触电。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烹饪设备安全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使用烹饪器具时，应保持稳定，避免倾倒烫伤。使用后及时清洗，存放在干燥通风的地方，避免潮湿和霉变。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烹饪器具的正确使用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在烹饪过程中，应保持注意力集中，避免分心。不要在热油中添加水分，以免引起油溅和烫伤。同时，注意食物的烹饪时间和温度，避免食物过熟或夹生。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烹饪过程中的安全注意事项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烹饪设备的安全使用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切菜设备的安全使用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在使用切菜设备时，应选择合适的刀具和切割板，保持稳定。遵循切割板的使用说明，避免因操作不当导致切伤或误切手指。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搅拌设备的安全使用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在使用搅拌设备时，应确保电源线完好无损，插头稳固。遵循搅拌机的使用说明，避免因操作不当导致机器过载或损坏。同时，注意搅拌过程中的安全，避免将手伸进搅拌器中。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切菜与搅拌设备的维护与清洁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使用后及时清洗切菜与搅拌设备，保持清洁干燥。定期检查设备的刀具和零件是否完好无损，如有损坏应及时更换。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切菜与搅拌设备的安全使用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厨房的清洁工作非常重要，应定期清洁厨房表面、灶台、炊具等物品。使用合适的清洁剂和工具，保持厨房的卫生和整洁。同时，注意清洁厨房的死角和缝隙，避免细菌滋生。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厨房的消毒工作也非常重要，应定期对炊具、餐具、刀具等物品进行消毒处理。可以使用热水消毒、紫外线消毒、臭氧消毒等方法进行消毒处理。同时，注意消毒后的物品应保持干燥，避免再次污染。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厨房清洁与消毒的正确方法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厨房紧急情况处理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https://d.book118.com/177110111041006054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2024-09-28T11:48:52.200</cp:lastPrinted>
  <dcterms:created xsi:type="dcterms:W3CDTF">2024-09-28T03:48:52Z</dcterms:created>
  <dcterms:modified xsi:type="dcterms:W3CDTF">2024-09-28T03:48:54Z</dcterms:modified>
</cp:coreProperties>
</file>