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B0F73-6B9F-4D36-A3CB-D5117B544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F1084-785A-4E87-B633-1FDB42271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78358-AA94-4926-8A07-7B84DC33D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6EFCD-3971-467E-8F77-A4E316E9E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718769-86FF-4292-A4C1-E04114D7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FE60F-B122-4450-B9EC-696FD4302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4DA1A9-5841-434A-BF51-D2D8B2F4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9E342-68B7-4537-B765-3B6B25E6A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4E963-3FB8-4727-96FE-51539F284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E81D0-D634-42F6-BA98-4D4F1ED15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D2865-4CBC-4C9F-868D-17DD52C3E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10124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土地问题》课件\n## 1.土地的基本概念与重要性\n### 1.1土地的定义与分类\n### 1.2土地的功能与价值\n### 1.3土地与社会经济发展的关系\n## 2.全球土地问题的现状与趋势\n### 2.1全球土地问题的类型与分布\n### 2.2土地退化的原因与影响\n### 2.3土地问题的未来发展趋势\n## 3.中国土地问题的特点与应对策略\n### 3.1中国土地问题的历史与现状\n### 3.2中国土地问题的原因与影响\n### 3.3中国土地问题的应对策略与措施\n## 4.土地资源保护与可持续利用\n### 4.1土地资源保护的意义与目标\n### 4.2土地资源保护的方法与手段\n### 4.3土地可持续利用的实践与探索\n## 5.土地制度改革与法治建设\n### 5.1土地制度改革的背景与要求\n### 5.2土地制度改革的目标与内容\n### 5.3土地法治建设的意义与任务\n## 6.结论与展望\n### 6.1土地问题研究的成果与启示\n### 6.2土地问题未来研究的方向与挑战\n### 6.3土地问题的解决方案与政策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《土地问题》课件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土地的基本概念与重要性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土地的定义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土地是地球表面的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，包括土壤、岩石、水、空气等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土地是人类赖以生存的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，具有重要的生态、经济和社会价值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土地的分类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按土地的自然属性分类：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地形地貌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按土地的经济属性分类：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按土地的管理属性分类：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国家所有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集体所有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土地的功能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：维持生物多样性、气候调节、土壤保持、水源涵养等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：提供农产品、矿产资源、旅游资源等，支持经济发展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：承载人类生活、文化传承、社会保障等，维护社会稳定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土地的价值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：土地的生产、生态、景观等价值，可为人类直接利用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：土地的生态服务、文化传承、科研教育等价值，为人类间接利用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：土地的未来利用、开发、保护等价值，具有较大的不确定性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土地的功能与价值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组合 2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9" name="组合 26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土地资源对社会经济发展的支撑作用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土地是经济发展的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，为生产和建设提供空间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可持续利用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对经济可持续发展具有重要意义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组合 27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社会经济发展对土地资源的影响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经济发展导致土地资源的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污染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经济发展水平影响土地资源的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组合 27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土地资源与社会经济的协调发展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合理安排土地资源的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开发与保护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，实现经济、社会、生态的协调发展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优化土地资源的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，提高土地利用效率，促进社会经济的可持续发展</a:t>
                </a:r>
                <a:endParaRPr/>
              </a:p>
            </p:txBody>
          </p:sp>
          <p:pic>
            <p:nvPicPr>
              <p:cNvPr id="2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土地与社会经济发展的关系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全球土地问题的现状与趋势</a:t>
            </a:r>
            <a:endParaRPr/>
          </a:p>
        </p:txBody>
      </p:sp>
      <p:sp>
        <p:nvSpPr>
          <p:cNvPr id="28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全球土地问题的类型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土地退化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：包括水土流失、土地沙化、土地贫瘠等问题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：包括土壤污染、地下水污染、大气污染等问题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土地丧失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：包括耕地丧失、林地丧失、湿地丧失等问题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全球土地问题的分布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发达国家土地问题主要集中在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城市扩张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发展中国家土地问题主要集中在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土地退化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土地丧失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贫困地区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生态脆弱区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的土地问题较为严重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全球土地问题的类型与分布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土地退化的原因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：气候变化、自然灾害、地质作用等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：过度开发、不合理的土地利用、污染等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土地退化的影响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影响农业生产：降低土地生产力、影响农产品质量、影响农业可持续发展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影响生态环境：破坏生态平衡、影响生物多样性、加剧自然灾害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影响社会经济：制约经济发展、影响社会稳定、影响人类福祉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土地退化的原因与影响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土地问题的未来发展趋势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7" name="组合 3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8" name="组合 32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土地问题的全球化趋势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随着全球化的推进，土地问题日益成为全球性的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国际合作与协调在土地问题的解决中将发挥越来越重要的作用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3" name="组合 33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土地问题的智能化趋势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遥感技术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等技术手段，提高土地问题的识别、评估和治理能力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智能化的土地管理将对土地问题的解决产生重要影响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8" name="组合 33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土地问题的绿色化趋势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秉持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理念，推进土地资源的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可持续利用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绿色化的土地政策和管理将对土地问题的解决产生积极影响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中国土地问题的特点与应对策略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中国土地问题的历史与现状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中国土地问题的历史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中国土地问题历史悠久，古代的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等问题对社会发展产生了重要影响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人民公社化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家庭联产承包责任制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等历史事件对土地问题产生了重大影响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中国土地问题的现状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中国土地问题主要包括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耕地资源紧张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土地退化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土地污染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土地权益纠纷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土地问题对中国经济发展、社会进步和生态保护产生了重要影响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中国土地问题的原因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：中国幅员辽阔，地形地貌多样，自然灾害频发，对土地资源产生较大影响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：过度开发、不合理的土地利用、污染等人为因素导致土地问题加剧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中国土地问题的影响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影响农业生产：降低土地生产力、影响农产品质量、影响农业可持续发展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影响生态环境：破坏生态平衡、影响生物多样性、加剧自然灾害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影响社会经济：制约经济发展、影响社会稳定、影响人类福祉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中国土地问题的原因与影响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理念，推进土地资源的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可持续利用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，共同应对全球土地问题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，保障土地资源的合理利用和有效保护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应对措施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土地保护政策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，加强土地资源的监管和管理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土地节约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集约利用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技术，提高土地利用效率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土地修复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工程，改善土地质量，恢复生态系统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中国土地问题的应对策略与措施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https://d.book118.com/177110124024006043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《土地问题》课件</vt:lpstr>
      <vt:lpstr>土地的基本概念与重要性</vt:lpstr>
      <vt:lpstr>PowerPoint Presentation</vt:lpstr>
      <vt:lpstr>PowerPoint Presentation</vt:lpstr>
      <vt:lpstr>PowerPoint Presentation</vt:lpstr>
      <vt:lpstr>全球土地问题的现状与趋势</vt:lpstr>
      <vt:lpstr>PowerPoint Presentation</vt:lpstr>
      <vt:lpstr>PowerPoint Presentation</vt:lpstr>
      <vt:lpstr>PowerPoint Presentation</vt:lpstr>
      <vt:lpstr>中国土地问题的特点与应对策略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2024-09-16T20:43:30.210</cp:lastPrinted>
  <dcterms:created xsi:type="dcterms:W3CDTF">2024-09-16T12:43:30Z</dcterms:created>
  <dcterms:modified xsi:type="dcterms:W3CDTF">2024-09-16T12:43:32Z</dcterms:modified>
</cp:coreProperties>
</file>