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920F7-AD78-4467-8A29-1681AC9B6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8874C-7B46-4455-A259-4B95027EE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754EF-F38E-4976-B155-0A7673616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2E710-A287-45CC-8161-005AF0ADB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C9EEE-2E9D-4552-8637-3B2EC134E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C4B4D-C2E0-4BA0-820F-89E99A8AE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E0958-342E-410B-A28C-303A703E6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A266E-069A-478A-8111-419A2E2CD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B96FF-E517-4626-B906-0E94B3B5E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D5027-FB03-45D3-A6AE-EBB37D39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FDE0C-7128-4B5E-B7BA-992BE8B24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 spd="slow">
    <p:pull dir="r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7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-144693" y="6118011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2576283" y="6134005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5327915" y="6118009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8016213" y="6134004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https://img.tukuppt.com/png_preview/00/00/79/nZY9SqYjJj.jpg!/fw/780"/>
          <p:cNvPicPr>
            <a:picLocks noChangeAspect="1" noChangeArrowheads="1"/>
          </p:cNvPicPr>
          <p:nvPr userDrawn="1"/>
        </p:nvPicPr>
        <p:blipFill>
          <a:blip r:embed="rId1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r="50000" b="38748"/>
          <a:stretch>
            <a:fillRect/>
          </a:stretch>
        </p:blipFill>
        <p:spPr bwMode="auto">
          <a:xfrm>
            <a:off x="10703836" y="6134005"/>
            <a:ext cx="1488165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3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 spd="slow">
    <p:pull dir="r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tags" Target="../tags/tag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tags" Target="../tags/tag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Relationship Id="rId3" Type="http://schemas.openxmlformats.org/officeDocument/2006/relationships/image" Target="../media/image5.jpeg" /><Relationship Id="rId4" Type="http://schemas.openxmlformats.org/officeDocument/2006/relationships/tags" Target="../tags/tag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tags" Target="../tags/tag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tags" Target="../tags/tag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7.xml" /><Relationship Id="rId3" Type="http://schemas.openxmlformats.org/officeDocument/2006/relationships/image" Target="../media/image5.jpeg" /><Relationship Id="rId4" Type="http://schemas.openxmlformats.org/officeDocument/2006/relationships/tags" Target="../tags/tag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tags" Target="../tags/tag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tags" Target="../tags/tag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5.jpeg" /><Relationship Id="rId3" Type="http://schemas.openxmlformats.org/officeDocument/2006/relationships/tags" Target="../tags/tag1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10150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/>
        </p:nvSpPr>
        <p:spPr>
          <a:xfrm>
            <a:off x="2855640" y="1028284"/>
            <a:ext cx="6697345" cy="3455670"/>
          </a:xfrm>
          <a:prstGeom prst="rect">
            <a:avLst/>
          </a:prstGeom>
        </p:spPr>
        <p:txBody>
          <a:bodyPr anchor="b">
            <a:normAutofit/>
          </a:bodyPr>
          <a:lstStyle>
            <a:defPPr>
              <a:defRPr lang="zh-CN"/>
            </a:defPPr>
            <a:lvl1pPr marL="0" algn="ctr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6000" noProof="1" smtClean="0">
                <a:latin typeface="+mj-ea"/>
              </a:rPr>
              <a:t>第四单元</a:t>
            </a:r>
            <a:endParaRPr lang="en-US" altLang="zh-CN" sz="4050" noProof="1" smtClean="0">
              <a:latin typeface="+mj-ea"/>
            </a:endParaRPr>
          </a:p>
          <a:p>
            <a:pPr>
              <a:buFont typeface="Arial" pitchFamily="34" charset="0"/>
              <a:buNone/>
              <a:defRPr/>
            </a:pPr>
            <a:endParaRPr lang="en-US" altLang="zh-CN" sz="1800" noProof="1" smtClean="0"/>
          </a:p>
          <a:p>
            <a:pPr>
              <a:defRPr/>
            </a:pPr>
            <a:r>
              <a:rPr lang="en-US" altLang="zh-CN" sz="3600" noProof="1" smtClean="0">
                <a:latin typeface="+mj-ea"/>
              </a:rPr>
              <a:t>13  </a:t>
            </a:r>
            <a:r>
              <a:rPr lang="zh-CN" altLang="en-US" sz="3600" noProof="1" smtClean="0">
                <a:latin typeface="+mj-ea"/>
              </a:rPr>
              <a:t>董存瑞舍身炸暗堡</a:t>
            </a:r>
            <a:endParaRPr lang="zh-CN" altLang="en-US" sz="3600" noProof="1" smtClean="0">
              <a:latin typeface="+mj-ea"/>
            </a:endParaRPr>
          </a:p>
          <a:p>
            <a:pPr>
              <a:defRPr/>
            </a:pPr>
            <a:endParaRPr lang="zh-CN" altLang="en-US" sz="2700" noProof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pull dir="r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1"/>
          <p:cNvGrpSpPr/>
          <p:nvPr/>
        </p:nvGrpSpPr>
        <p:grpSpPr>
          <a:xfrm>
            <a:off x="1524293" y="254973"/>
            <a:ext cx="6646910" cy="381933"/>
            <a:chOff x="-34322" y="205344"/>
            <a:chExt cx="8862546" cy="509244"/>
          </a:xfrm>
        </p:grpSpPr>
        <p:grpSp>
          <p:nvGrpSpPr>
            <p:cNvPr id="3" name="组合 32"/>
            <p:cNvGrpSpPr/>
            <p:nvPr/>
          </p:nvGrpSpPr>
          <p:grpSpPr>
            <a:xfrm>
              <a:off x="829774" y="223521"/>
              <a:ext cx="7998450" cy="491067"/>
              <a:chOff x="829774" y="223521"/>
              <a:chExt cx="7998450" cy="491067"/>
            </a:xfrm>
          </p:grpSpPr>
          <p:sp>
            <p:nvSpPr>
              <p:cNvPr id="35" name="文本框 34"/>
              <p:cNvSpPr txBox="1"/>
              <p:nvPr/>
            </p:nvSpPr>
            <p:spPr>
              <a:xfrm>
                <a:off x="5359094" y="223521"/>
                <a:ext cx="3329194" cy="4910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mtClean="0">
                    <a:solidFill>
                      <a:schemeClr val="bg1"/>
                    </a:solidFill>
                    <a:latin typeface="新蒂黑板报" panose="03000600000000000000" pitchFamily="66" charset="-122"/>
                    <a:ea typeface="新蒂黑板报" panose="03000600000000000000" pitchFamily="66" charset="-122"/>
                  </a:rPr>
                  <a:t>说一说</a:t>
                </a:r>
                <a:endParaRPr lang="zh-CN" altLang="en-US">
                  <a:solidFill>
                    <a:schemeClr val="bg1"/>
                  </a:solidFill>
                  <a:latin typeface="新蒂黑板报" panose="03000600000000000000" pitchFamily="66" charset="-122"/>
                  <a:ea typeface="新蒂黑板报" panose="03000600000000000000" pitchFamily="66" charset="-122"/>
                </a:endParaRPr>
              </a:p>
            </p:txBody>
          </p:sp>
          <p:grpSp>
            <p:nvGrpSpPr>
              <p:cNvPr id="4" name="组合 35"/>
              <p:cNvGrpSpPr/>
              <p:nvPr/>
            </p:nvGrpSpPr>
            <p:grpSpPr>
              <a:xfrm>
                <a:off x="829774" y="288533"/>
                <a:ext cx="7998450" cy="360040"/>
                <a:chOff x="822022" y="288533"/>
                <a:chExt cx="7998450" cy="360040"/>
              </a:xfrm>
            </p:grpSpPr>
            <p:cxnSp>
              <p:nvCxnSpPr>
                <p:cNvPr id="37" name="直接连接符 36"/>
                <p:cNvCxnSpPr/>
                <p:nvPr/>
              </p:nvCxnSpPr>
              <p:spPr>
                <a:xfrm>
                  <a:off x="5268932" y="633587"/>
                  <a:ext cx="3551540" cy="0"/>
                </a:xfrm>
                <a:prstGeom prst="line">
                  <a:avLst/>
                </a:prstGeom>
                <a:ln w="3175">
                  <a:solidFill>
                    <a:schemeClr val="bg1">
                      <a:lumMod val="65000"/>
                      <a:alpha val="74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5" name="组合 37"/>
                <p:cNvGrpSpPr/>
                <p:nvPr/>
              </p:nvGrpSpPr>
              <p:grpSpPr>
                <a:xfrm>
                  <a:off x="822022" y="288533"/>
                  <a:ext cx="4469280" cy="360040"/>
                  <a:chOff x="872912" y="836712"/>
                  <a:chExt cx="4469280" cy="360040"/>
                </a:xfrm>
              </p:grpSpPr>
              <p:sp>
                <p:nvSpPr>
                  <p:cNvPr id="39" name="矩形 38"/>
                  <p:cNvSpPr/>
                  <p:nvPr/>
                </p:nvSpPr>
                <p:spPr>
                  <a:xfrm>
                    <a:off x="872912" y="836712"/>
                    <a:ext cx="864096" cy="360040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350">
                      <a:ea typeface="汉仪丫丫体简" panose="02010604000101010101" pitchFamily="2" charset="-122"/>
                    </a:endParaRPr>
                  </a:p>
                </p:txBody>
              </p:sp>
              <p:sp>
                <p:nvSpPr>
                  <p:cNvPr id="40" name="矩形 39"/>
                  <p:cNvSpPr/>
                  <p:nvPr/>
                </p:nvSpPr>
                <p:spPr>
                  <a:xfrm>
                    <a:off x="1774208" y="836712"/>
                    <a:ext cx="864096" cy="360040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350">
                      <a:ea typeface="汉仪丫丫体简" panose="02010604000101010101" pitchFamily="2" charset="-122"/>
                    </a:endParaRPr>
                  </a:p>
                </p:txBody>
              </p:sp>
              <p:sp>
                <p:nvSpPr>
                  <p:cNvPr id="41" name="矩形 40"/>
                  <p:cNvSpPr/>
                  <p:nvPr/>
                </p:nvSpPr>
                <p:spPr>
                  <a:xfrm>
                    <a:off x="2675504" y="836712"/>
                    <a:ext cx="864096" cy="360040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350">
                      <a:ea typeface="汉仪丫丫体简" panose="02010604000101010101" pitchFamily="2" charset="-122"/>
                    </a:endParaRPr>
                  </a:p>
                </p:txBody>
              </p:sp>
              <p:sp>
                <p:nvSpPr>
                  <p:cNvPr id="42" name="矩形 41"/>
                  <p:cNvSpPr/>
                  <p:nvPr/>
                </p:nvSpPr>
                <p:spPr>
                  <a:xfrm>
                    <a:off x="3576800" y="836712"/>
                    <a:ext cx="864096" cy="360040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350">
                      <a:ea typeface="汉仪丫丫体简" panose="02010604000101010101" pitchFamily="2" charset="-122"/>
                    </a:endParaRPr>
                  </a:p>
                </p:txBody>
              </p:sp>
              <p:sp>
                <p:nvSpPr>
                  <p:cNvPr id="43" name="矩形 42"/>
                  <p:cNvSpPr/>
                  <p:nvPr/>
                </p:nvSpPr>
                <p:spPr>
                  <a:xfrm>
                    <a:off x="4478096" y="836712"/>
                    <a:ext cx="864096" cy="360040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Franklin Gothic Book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350">
                      <a:ea typeface="汉仪丫丫体简" panose="02010604000101010101" pitchFamily="2" charset="-122"/>
                    </a:endParaRPr>
                  </a:p>
                </p:txBody>
              </p:sp>
            </p:grpSp>
          </p:grpSp>
        </p:grpSp>
        <p:sp>
          <p:nvSpPr>
            <p:cNvPr id="34" name="矩形 33"/>
            <p:cNvSpPr/>
            <p:nvPr/>
          </p:nvSpPr>
          <p:spPr>
            <a:xfrm>
              <a:off x="-34322" y="205344"/>
              <a:ext cx="864096" cy="504056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  <p:sp>
        <p:nvSpPr>
          <p:cNvPr id="16" name="文本框 27"/>
          <p:cNvSpPr txBox="1"/>
          <p:nvPr/>
        </p:nvSpPr>
        <p:spPr>
          <a:xfrm>
            <a:off x="2639695" y="1124585"/>
            <a:ext cx="804989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我们身边有无数的英雄,他们为了我们能安宁幸福地生活,背负着常人难以想象的重担。比如把生死置之度外的缉毒警察、灭火救灾的消防战士、疫情危急关头挺身而出的白衣天使……中华人民共和国成立之前,为了民族解放和人民幸福,无数革命先烈浴血奋战,百折不挠,董存瑞就是其中的一位。</a:t>
            </a:r>
            <a:endParaRPr lang="zh-CN" altLang="en-US"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623860" y="2148518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2990215" y="2420620"/>
            <a:ext cx="639572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 smtClean="0">
                <a:solidFill>
                  <a:schemeClr val="tx1"/>
                </a:solidFill>
                <a:latin typeface="+mj-ea"/>
                <a:ea typeface="+mj-ea"/>
                <a:cs typeface="+mn-ea"/>
                <a:sym typeface="+mn-lt"/>
              </a:rPr>
              <a:t>《</a:t>
            </a:r>
            <a:r>
              <a:rPr lang="zh-CN" altLang="en-US" sz="5400" b="1" smtClean="0">
                <a:solidFill>
                  <a:schemeClr val="tx1"/>
                </a:solidFill>
                <a:latin typeface="+mj-ea"/>
                <a:ea typeface="+mj-ea"/>
                <a:cs typeface="+mn-ea"/>
                <a:sym typeface="+mn-lt"/>
              </a:rPr>
              <a:t>董存瑞舍身炸暗堡</a:t>
            </a:r>
            <a:r>
              <a:rPr lang="en-US" altLang="zh-CN" sz="5400" b="1" smtClean="0">
                <a:solidFill>
                  <a:schemeClr val="tx1"/>
                </a:solidFill>
                <a:latin typeface="+mj-ea"/>
                <a:ea typeface="+mj-ea"/>
                <a:cs typeface="+mn-ea"/>
                <a:sym typeface="+mn-lt"/>
              </a:rPr>
              <a:t>》</a:t>
            </a:r>
            <a:endParaRPr lang="en-US" altLang="zh-CN" sz="5400" b="1" smtClean="0">
              <a:solidFill>
                <a:schemeClr val="tx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3022041" y="4436761"/>
            <a:ext cx="6527478" cy="105747"/>
            <a:chOff x="323528" y="4293096"/>
            <a:chExt cx="8703304" cy="140996"/>
          </a:xfrm>
          <a:solidFill>
            <a:schemeClr val="accent2"/>
          </a:solidFill>
        </p:grpSpPr>
        <p:grpSp>
          <p:nvGrpSpPr>
            <p:cNvPr id="3" name="组合 28"/>
            <p:cNvGrpSpPr/>
            <p:nvPr/>
          </p:nvGrpSpPr>
          <p:grpSpPr>
            <a:xfrm>
              <a:off x="323528" y="4293096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30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34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</p:grpSp>
        <p:grpSp>
          <p:nvGrpSpPr>
            <p:cNvPr id="4" name="组合 34"/>
            <p:cNvGrpSpPr/>
            <p:nvPr/>
          </p:nvGrpSpPr>
          <p:grpSpPr>
            <a:xfrm>
              <a:off x="4562113" y="4293096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36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37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</p:grpSp>
      </p:grpSp>
      <p:grpSp>
        <p:nvGrpSpPr>
          <p:cNvPr id="5" name="组合 2"/>
          <p:cNvGrpSpPr/>
          <p:nvPr/>
        </p:nvGrpSpPr>
        <p:grpSpPr>
          <a:xfrm>
            <a:off x="3017658" y="1559575"/>
            <a:ext cx="6527877" cy="105747"/>
            <a:chOff x="323528" y="2065320"/>
            <a:chExt cx="8703836" cy="140996"/>
          </a:xfrm>
          <a:solidFill>
            <a:schemeClr val="accent2"/>
          </a:solidFill>
        </p:grpSpPr>
        <p:grpSp>
          <p:nvGrpSpPr>
            <p:cNvPr id="6" name="组合 24"/>
            <p:cNvGrpSpPr/>
            <p:nvPr/>
          </p:nvGrpSpPr>
          <p:grpSpPr>
            <a:xfrm>
              <a:off x="323528" y="2065320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27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28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</p:grpSp>
        <p:grpSp>
          <p:nvGrpSpPr>
            <p:cNvPr id="7" name="组合 37"/>
            <p:cNvGrpSpPr/>
            <p:nvPr/>
          </p:nvGrpSpPr>
          <p:grpSpPr>
            <a:xfrm>
              <a:off x="4562645" y="2065320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39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40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</p:grpSp>
      </p:grpSp>
      <p:grpSp>
        <p:nvGrpSpPr>
          <p:cNvPr id="8" name="组合 40"/>
          <p:cNvGrpSpPr/>
          <p:nvPr/>
        </p:nvGrpSpPr>
        <p:grpSpPr>
          <a:xfrm>
            <a:off x="1787508" y="2492731"/>
            <a:ext cx="1234210" cy="862995"/>
            <a:chOff x="3136900" y="5457825"/>
            <a:chExt cx="1235075" cy="863600"/>
          </a:xfrm>
          <a:solidFill>
            <a:schemeClr val="accent2"/>
          </a:solidFill>
        </p:grpSpPr>
        <p:sp>
          <p:nvSpPr>
            <p:cNvPr id="42" name="Freeform 120"/>
            <p:cNvSpPr/>
            <p:nvPr/>
          </p:nvSpPr>
          <p:spPr bwMode="auto">
            <a:xfrm>
              <a:off x="4310063" y="5719763"/>
              <a:ext cx="34925" cy="138113"/>
            </a:xfrm>
            <a:custGeom>
              <a:gdLst>
                <a:gd name="T0" fmla="*/ 9 w 55"/>
                <a:gd name="T1" fmla="*/ 214 h 214"/>
                <a:gd name="T2" fmla="*/ 12 w 55"/>
                <a:gd name="T3" fmla="*/ 151 h 214"/>
                <a:gd name="T4" fmla="*/ 40 w 55"/>
                <a:gd name="T5" fmla="*/ 63 h 214"/>
                <a:gd name="T6" fmla="*/ 39 w 55"/>
                <a:gd name="T7" fmla="*/ 28 h 214"/>
                <a:gd name="T8" fmla="*/ 29 w 55"/>
                <a:gd name="T9" fmla="*/ 20 h 214"/>
                <a:gd name="T10" fmla="*/ 55 w 55"/>
                <a:gd name="T11" fmla="*/ 20 h 214"/>
                <a:gd name="T12" fmla="*/ 9 w 55"/>
                <a:gd name="T13" fmla="*/ 214 h 2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5" h="214">
                  <a:moveTo>
                    <a:pt x="9" y="214"/>
                  </a:moveTo>
                  <a:cubicBezTo>
                    <a:pt x="0" y="194"/>
                    <a:pt x="8" y="170"/>
                    <a:pt x="12" y="151"/>
                  </a:cubicBezTo>
                  <a:cubicBezTo>
                    <a:pt x="20" y="120"/>
                    <a:pt x="32" y="90"/>
                    <a:pt x="40" y="63"/>
                  </a:cubicBezTo>
                  <a:cubicBezTo>
                    <a:pt x="40" y="56"/>
                    <a:pt x="40" y="37"/>
                    <a:pt x="39" y="28"/>
                  </a:cubicBezTo>
                  <a:cubicBezTo>
                    <a:pt x="37" y="24"/>
                    <a:pt x="30" y="24"/>
                    <a:pt x="29" y="20"/>
                  </a:cubicBezTo>
                  <a:cubicBezTo>
                    <a:pt x="28" y="0"/>
                    <a:pt x="49" y="8"/>
                    <a:pt x="55" y="20"/>
                  </a:cubicBezTo>
                  <a:cubicBezTo>
                    <a:pt x="54" y="94"/>
                    <a:pt x="19" y="144"/>
                    <a:pt x="9" y="21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ea typeface="汉仪丫丫体简" panose="02010604000101010101" pitchFamily="2" charset="-122"/>
              </a:endParaRPr>
            </a:p>
          </p:txBody>
        </p:sp>
        <p:sp>
          <p:nvSpPr>
            <p:cNvPr id="43" name="Freeform 121"/>
            <p:cNvSpPr/>
            <p:nvPr/>
          </p:nvSpPr>
          <p:spPr bwMode="auto">
            <a:xfrm>
              <a:off x="4165600" y="5883275"/>
              <a:ext cx="142875" cy="325438"/>
            </a:xfrm>
            <a:custGeom>
              <a:gdLst>
                <a:gd name="T0" fmla="*/ 216 w 221"/>
                <a:gd name="T1" fmla="*/ 0 h 504"/>
                <a:gd name="T2" fmla="*/ 221 w 221"/>
                <a:gd name="T3" fmla="*/ 4 h 504"/>
                <a:gd name="T4" fmla="*/ 189 w 221"/>
                <a:gd name="T5" fmla="*/ 168 h 504"/>
                <a:gd name="T6" fmla="*/ 151 w 221"/>
                <a:gd name="T7" fmla="*/ 284 h 504"/>
                <a:gd name="T8" fmla="*/ 93 w 221"/>
                <a:gd name="T9" fmla="*/ 469 h 504"/>
                <a:gd name="T10" fmla="*/ 0 w 221"/>
                <a:gd name="T11" fmla="*/ 485 h 504"/>
                <a:gd name="T12" fmla="*/ 80 w 221"/>
                <a:gd name="T13" fmla="*/ 459 h 504"/>
                <a:gd name="T14" fmla="*/ 88 w 221"/>
                <a:gd name="T15" fmla="*/ 425 h 504"/>
                <a:gd name="T16" fmla="*/ 118 w 221"/>
                <a:gd name="T17" fmla="*/ 326 h 504"/>
                <a:gd name="T18" fmla="*/ 164 w 221"/>
                <a:gd name="T19" fmla="*/ 188 h 504"/>
                <a:gd name="T20" fmla="*/ 176 w 221"/>
                <a:gd name="T21" fmla="*/ 166 h 504"/>
                <a:gd name="T22" fmla="*/ 208 w 221"/>
                <a:gd name="T23" fmla="*/ 15 h 504"/>
                <a:gd name="T24" fmla="*/ 213 w 221"/>
                <a:gd name="T25" fmla="*/ 4 h 504"/>
                <a:gd name="T26" fmla="*/ 216 w 221"/>
                <a:gd name="T27" fmla="*/ 0 h 5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21" h="502">
                  <a:moveTo>
                    <a:pt x="216" y="0"/>
                  </a:moveTo>
                  <a:cubicBezTo>
                    <a:pt x="218" y="1"/>
                    <a:pt x="218" y="3"/>
                    <a:pt x="221" y="4"/>
                  </a:cubicBezTo>
                  <a:cubicBezTo>
                    <a:pt x="209" y="60"/>
                    <a:pt x="202" y="112"/>
                    <a:pt x="189" y="168"/>
                  </a:cubicBezTo>
                  <a:cubicBezTo>
                    <a:pt x="174" y="204"/>
                    <a:pt x="160" y="242"/>
                    <a:pt x="151" y="284"/>
                  </a:cubicBezTo>
                  <a:cubicBezTo>
                    <a:pt x="121" y="336"/>
                    <a:pt x="116" y="415"/>
                    <a:pt x="93" y="469"/>
                  </a:cubicBezTo>
                  <a:cubicBezTo>
                    <a:pt x="72" y="487"/>
                    <a:pt x="28" y="504"/>
                    <a:pt x="0" y="485"/>
                  </a:cubicBezTo>
                  <a:cubicBezTo>
                    <a:pt x="26" y="482"/>
                    <a:pt x="63" y="481"/>
                    <a:pt x="80" y="459"/>
                  </a:cubicBezTo>
                  <a:cubicBezTo>
                    <a:pt x="86" y="450"/>
                    <a:pt x="84" y="441"/>
                    <a:pt x="88" y="425"/>
                  </a:cubicBezTo>
                  <a:cubicBezTo>
                    <a:pt x="96" y="395"/>
                    <a:pt x="107" y="361"/>
                    <a:pt x="118" y="326"/>
                  </a:cubicBezTo>
                  <a:cubicBezTo>
                    <a:pt x="132" y="279"/>
                    <a:pt x="147" y="232"/>
                    <a:pt x="164" y="188"/>
                  </a:cubicBezTo>
                  <a:cubicBezTo>
                    <a:pt x="167" y="180"/>
                    <a:pt x="173" y="174"/>
                    <a:pt x="176" y="166"/>
                  </a:cubicBezTo>
                  <a:cubicBezTo>
                    <a:pt x="191" y="120"/>
                    <a:pt x="198" y="67"/>
                    <a:pt x="208" y="15"/>
                  </a:cubicBezTo>
                  <a:cubicBezTo>
                    <a:pt x="208" y="12"/>
                    <a:pt x="212" y="4"/>
                    <a:pt x="213" y="4"/>
                  </a:cubicBezTo>
                  <a:cubicBezTo>
                    <a:pt x="213" y="2"/>
                    <a:pt x="216" y="2"/>
                    <a:pt x="21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ea typeface="汉仪丫丫体简" panose="02010604000101010101" pitchFamily="2" charset="-122"/>
              </a:endParaRPr>
            </a:p>
          </p:txBody>
        </p:sp>
        <p:sp>
          <p:nvSpPr>
            <p:cNvPr id="44" name="Freeform 122"/>
            <p:cNvSpPr/>
            <p:nvPr/>
          </p:nvSpPr>
          <p:spPr bwMode="auto">
            <a:xfrm>
              <a:off x="3163888" y="6216650"/>
              <a:ext cx="41275" cy="90488"/>
            </a:xfrm>
            <a:custGeom>
              <a:gdLst>
                <a:gd name="T0" fmla="*/ 50 w 64"/>
                <a:gd name="T1" fmla="*/ 0 h 138"/>
                <a:gd name="T2" fmla="*/ 57 w 64"/>
                <a:gd name="T3" fmla="*/ 0 h 138"/>
                <a:gd name="T4" fmla="*/ 48 w 64"/>
                <a:gd name="T5" fmla="*/ 25 h 138"/>
                <a:gd name="T6" fmla="*/ 13 w 64"/>
                <a:gd name="T7" fmla="*/ 104 h 138"/>
                <a:gd name="T8" fmla="*/ 23 w 64"/>
                <a:gd name="T9" fmla="*/ 126 h 138"/>
                <a:gd name="T10" fmla="*/ 48 w 64"/>
                <a:gd name="T11" fmla="*/ 134 h 138"/>
                <a:gd name="T12" fmla="*/ 0 w 64"/>
                <a:gd name="T13" fmla="*/ 111 h 138"/>
                <a:gd name="T14" fmla="*/ 50 w 64"/>
                <a:gd name="T15" fmla="*/ 0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4" h="138">
                  <a:moveTo>
                    <a:pt x="50" y="0"/>
                  </a:moveTo>
                  <a:cubicBezTo>
                    <a:pt x="52" y="0"/>
                    <a:pt x="54" y="0"/>
                    <a:pt x="57" y="0"/>
                  </a:cubicBezTo>
                  <a:cubicBezTo>
                    <a:pt x="64" y="9"/>
                    <a:pt x="52" y="17"/>
                    <a:pt x="48" y="25"/>
                  </a:cubicBezTo>
                  <a:cubicBezTo>
                    <a:pt x="36" y="49"/>
                    <a:pt x="24" y="78"/>
                    <a:pt x="13" y="104"/>
                  </a:cubicBezTo>
                  <a:cubicBezTo>
                    <a:pt x="18" y="110"/>
                    <a:pt x="19" y="120"/>
                    <a:pt x="23" y="126"/>
                  </a:cubicBezTo>
                  <a:cubicBezTo>
                    <a:pt x="30" y="130"/>
                    <a:pt x="46" y="125"/>
                    <a:pt x="48" y="134"/>
                  </a:cubicBezTo>
                  <a:cubicBezTo>
                    <a:pt x="22" y="138"/>
                    <a:pt x="10" y="128"/>
                    <a:pt x="0" y="111"/>
                  </a:cubicBezTo>
                  <a:cubicBezTo>
                    <a:pt x="10" y="68"/>
                    <a:pt x="41" y="38"/>
                    <a:pt x="5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ea typeface="汉仪丫丫体简" panose="02010604000101010101" pitchFamily="2" charset="-122"/>
              </a:endParaRPr>
            </a:p>
          </p:txBody>
        </p:sp>
        <p:sp>
          <p:nvSpPr>
            <p:cNvPr id="45" name="Freeform 123"/>
            <p:cNvSpPr>
              <a:spLocks noEditPoints="1"/>
            </p:cNvSpPr>
            <p:nvPr/>
          </p:nvSpPr>
          <p:spPr bwMode="auto">
            <a:xfrm>
              <a:off x="3136900" y="5457825"/>
              <a:ext cx="1235075" cy="863600"/>
            </a:xfrm>
            <a:custGeom>
              <a:gdLst>
                <a:gd name="T0" fmla="*/ 1104 w 1911"/>
                <a:gd name="T1" fmla="*/ 78 h 1334"/>
                <a:gd name="T2" fmla="*/ 1144 w 1911"/>
                <a:gd name="T3" fmla="*/ 420 h 1334"/>
                <a:gd name="T4" fmla="*/ 1519 w 1911"/>
                <a:gd name="T5" fmla="*/ 177 h 1334"/>
                <a:gd name="T6" fmla="*/ 1652 w 1911"/>
                <a:gd name="T7" fmla="*/ 118 h 1334"/>
                <a:gd name="T8" fmla="*/ 1796 w 1911"/>
                <a:gd name="T9" fmla="*/ 274 h 1334"/>
                <a:gd name="T10" fmla="*/ 1879 w 1911"/>
                <a:gd name="T11" fmla="*/ 589 h 1334"/>
                <a:gd name="T12" fmla="*/ 1504 w 1911"/>
                <a:gd name="T13" fmla="*/ 1194 h 1334"/>
                <a:gd name="T14" fmla="*/ 807 w 1911"/>
                <a:gd name="T15" fmla="*/ 1277 h 1334"/>
                <a:gd name="T16" fmla="*/ 63 w 1911"/>
                <a:gd name="T17" fmla="*/ 1328 h 1334"/>
                <a:gd name="T18" fmla="*/ 28 w 1911"/>
                <a:gd name="T19" fmla="*/ 1028 h 1334"/>
                <a:gd name="T20" fmla="*/ 181 w 1911"/>
                <a:gd name="T21" fmla="*/ 745 h 1334"/>
                <a:gd name="T22" fmla="*/ 747 w 1911"/>
                <a:gd name="T23" fmla="*/ 392 h 1334"/>
                <a:gd name="T24" fmla="*/ 999 w 1911"/>
                <a:gd name="T25" fmla="*/ 662 h 1334"/>
                <a:gd name="T26" fmla="*/ 1084 w 1911"/>
                <a:gd name="T27" fmla="*/ 171 h 1334"/>
                <a:gd name="T28" fmla="*/ 825 w 1911"/>
                <a:gd name="T29" fmla="*/ 607 h 1334"/>
                <a:gd name="T30" fmla="*/ 969 w 1911"/>
                <a:gd name="T31" fmla="*/ 745 h 1334"/>
                <a:gd name="T32" fmla="*/ 1074 w 1911"/>
                <a:gd name="T33" fmla="*/ 539 h 1334"/>
                <a:gd name="T34" fmla="*/ 1014 w 1911"/>
                <a:gd name="T35" fmla="*/ 971 h 1334"/>
                <a:gd name="T36" fmla="*/ 1559 w 1911"/>
                <a:gd name="T37" fmla="*/ 166 h 1334"/>
                <a:gd name="T38" fmla="*/ 1091 w 1911"/>
                <a:gd name="T39" fmla="*/ 915 h 1334"/>
                <a:gd name="T40" fmla="*/ 949 w 1911"/>
                <a:gd name="T41" fmla="*/ 1081 h 1334"/>
                <a:gd name="T42" fmla="*/ 1233 w 1911"/>
                <a:gd name="T43" fmla="*/ 858 h 1334"/>
                <a:gd name="T44" fmla="*/ 1632 w 1911"/>
                <a:gd name="T45" fmla="*/ 166 h 1334"/>
                <a:gd name="T46" fmla="*/ 1730 w 1911"/>
                <a:gd name="T47" fmla="*/ 224 h 1334"/>
                <a:gd name="T48" fmla="*/ 1682 w 1911"/>
                <a:gd name="T49" fmla="*/ 174 h 1334"/>
                <a:gd name="T50" fmla="*/ 1489 w 1911"/>
                <a:gd name="T51" fmla="*/ 798 h 1334"/>
                <a:gd name="T52" fmla="*/ 1597 w 1911"/>
                <a:gd name="T53" fmla="*/ 445 h 1334"/>
                <a:gd name="T54" fmla="*/ 1572 w 1911"/>
                <a:gd name="T55" fmla="*/ 735 h 1334"/>
                <a:gd name="T56" fmla="*/ 1625 w 1911"/>
                <a:gd name="T57" fmla="*/ 694 h 1334"/>
                <a:gd name="T58" fmla="*/ 1167 w 1911"/>
                <a:gd name="T59" fmla="*/ 1009 h 1334"/>
                <a:gd name="T60" fmla="*/ 1712 w 1911"/>
                <a:gd name="T61" fmla="*/ 533 h 1334"/>
                <a:gd name="T62" fmla="*/ 1670 w 1911"/>
                <a:gd name="T63" fmla="*/ 538 h 1334"/>
                <a:gd name="T64" fmla="*/ 400 w 1911"/>
                <a:gd name="T65" fmla="*/ 445 h 1334"/>
                <a:gd name="T66" fmla="*/ 423 w 1911"/>
                <a:gd name="T67" fmla="*/ 1029 h 1334"/>
                <a:gd name="T68" fmla="*/ 817 w 1911"/>
                <a:gd name="T69" fmla="*/ 622 h 1334"/>
                <a:gd name="T70" fmla="*/ 1821 w 1911"/>
                <a:gd name="T71" fmla="*/ 421 h 1334"/>
                <a:gd name="T72" fmla="*/ 1637 w 1911"/>
                <a:gd name="T73" fmla="*/ 1107 h 1334"/>
                <a:gd name="T74" fmla="*/ 1149 w 1911"/>
                <a:gd name="T75" fmla="*/ 1140 h 1334"/>
                <a:gd name="T76" fmla="*/ 1270 w 1911"/>
                <a:gd name="T77" fmla="*/ 1172 h 1334"/>
                <a:gd name="T78" fmla="*/ 1725 w 1911"/>
                <a:gd name="T79" fmla="*/ 1150 h 1334"/>
                <a:gd name="T80" fmla="*/ 1884 w 1911"/>
                <a:gd name="T81" fmla="*/ 498 h 1334"/>
                <a:gd name="T82" fmla="*/ 1625 w 1911"/>
                <a:gd name="T83" fmla="*/ 926 h 1334"/>
                <a:gd name="T84" fmla="*/ 938 w 1911"/>
                <a:gd name="T85" fmla="*/ 1204 h 1334"/>
                <a:gd name="T86" fmla="*/ 1736 w 1911"/>
                <a:gd name="T87" fmla="*/ 722 h 1334"/>
                <a:gd name="T88" fmla="*/ 1672 w 1911"/>
                <a:gd name="T89" fmla="*/ 513 h 1334"/>
                <a:gd name="T90" fmla="*/ 1110 w 1911"/>
                <a:gd name="T91" fmla="*/ 1031 h 1334"/>
                <a:gd name="T92" fmla="*/ 1439 w 1911"/>
                <a:gd name="T93" fmla="*/ 843 h 1334"/>
                <a:gd name="T94" fmla="*/ 1454 w 1911"/>
                <a:gd name="T95" fmla="*/ 803 h 1334"/>
                <a:gd name="T96" fmla="*/ 31 w 1911"/>
                <a:gd name="T97" fmla="*/ 1009 h 1334"/>
                <a:gd name="T98" fmla="*/ 553 w 1911"/>
                <a:gd name="T99" fmla="*/ 1104 h 1334"/>
                <a:gd name="T100" fmla="*/ 335 w 1911"/>
                <a:gd name="T101" fmla="*/ 1087 h 1334"/>
                <a:gd name="T102" fmla="*/ 551 w 1911"/>
                <a:gd name="T103" fmla="*/ 1087 h 1334"/>
                <a:gd name="T104" fmla="*/ 88 w 1911"/>
                <a:gd name="T105" fmla="*/ 1082 h 1334"/>
                <a:gd name="T106" fmla="*/ 611 w 1911"/>
                <a:gd name="T107" fmla="*/ 1157 h 1334"/>
                <a:gd name="T108" fmla="*/ 451 w 1911"/>
                <a:gd name="T109" fmla="*/ 1145 h 1334"/>
                <a:gd name="T110" fmla="*/ 78 w 1911"/>
                <a:gd name="T111" fmla="*/ 1170 h 1334"/>
                <a:gd name="T112" fmla="*/ 793 w 1911"/>
                <a:gd name="T113" fmla="*/ 1242 h 1334"/>
                <a:gd name="T114" fmla="*/ 315 w 1911"/>
                <a:gd name="T115" fmla="*/ 1260 h 1334"/>
                <a:gd name="T116" fmla="*/ 123 w 1911"/>
                <a:gd name="T117" fmla="*/ 1137 h 1334"/>
                <a:gd name="T118" fmla="*/ 146 w 1911"/>
                <a:gd name="T119" fmla="*/ 1243 h 1334"/>
                <a:gd name="T120" fmla="*/ 740 w 1911"/>
                <a:gd name="T121" fmla="*/ 1213 h 1334"/>
                <a:gd name="T122" fmla="*/ 928 w 1911"/>
                <a:gd name="T123" fmla="*/ 1250 h 13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10" h="1334">
                  <a:moveTo>
                    <a:pt x="1011" y="260"/>
                  </a:moveTo>
                  <a:cubicBezTo>
                    <a:pt x="1011" y="259"/>
                    <a:pt x="1011" y="257"/>
                    <a:pt x="1009" y="257"/>
                  </a:cubicBezTo>
                  <a:cubicBezTo>
                    <a:pt x="1009" y="264"/>
                    <a:pt x="1006" y="257"/>
                    <a:pt x="1009" y="255"/>
                  </a:cubicBezTo>
                  <a:cubicBezTo>
                    <a:pt x="1010" y="250"/>
                    <a:pt x="1014" y="256"/>
                    <a:pt x="1014" y="252"/>
                  </a:cubicBezTo>
                  <a:cubicBezTo>
                    <a:pt x="1011" y="249"/>
                    <a:pt x="1018" y="243"/>
                    <a:pt x="1022" y="242"/>
                  </a:cubicBezTo>
                  <a:cubicBezTo>
                    <a:pt x="1026" y="225"/>
                    <a:pt x="1042" y="206"/>
                    <a:pt x="1054" y="192"/>
                  </a:cubicBezTo>
                  <a:cubicBezTo>
                    <a:pt x="1060" y="153"/>
                    <a:pt x="1109" y="124"/>
                    <a:pt x="1104" y="78"/>
                  </a:cubicBezTo>
                  <a:cubicBezTo>
                    <a:pt x="1110" y="79"/>
                    <a:pt x="1119" y="63"/>
                    <a:pt x="1112" y="56"/>
                  </a:cubicBezTo>
                  <a:cubicBezTo>
                    <a:pt x="1127" y="49"/>
                    <a:pt x="1124" y="5"/>
                    <a:pt x="1137" y="0"/>
                  </a:cubicBezTo>
                  <a:cubicBezTo>
                    <a:pt x="1154" y="12"/>
                    <a:pt x="1154" y="42"/>
                    <a:pt x="1159" y="65"/>
                  </a:cubicBezTo>
                  <a:cubicBezTo>
                    <a:pt x="1162" y="79"/>
                    <a:pt x="1168" y="92"/>
                    <a:pt x="1170" y="104"/>
                  </a:cubicBezTo>
                  <a:cubicBezTo>
                    <a:pt x="1174" y="124"/>
                    <a:pt x="1172" y="149"/>
                    <a:pt x="1174" y="174"/>
                  </a:cubicBezTo>
                  <a:cubicBezTo>
                    <a:pt x="1175" y="206"/>
                    <a:pt x="1174" y="238"/>
                    <a:pt x="1179" y="257"/>
                  </a:cubicBezTo>
                  <a:cubicBezTo>
                    <a:pt x="1171" y="314"/>
                    <a:pt x="1161" y="369"/>
                    <a:pt x="1144" y="420"/>
                  </a:cubicBezTo>
                  <a:cubicBezTo>
                    <a:pt x="1178" y="388"/>
                    <a:pt x="1215" y="356"/>
                    <a:pt x="1253" y="325"/>
                  </a:cubicBezTo>
                  <a:cubicBezTo>
                    <a:pt x="1264" y="317"/>
                    <a:pt x="1274" y="306"/>
                    <a:pt x="1285" y="299"/>
                  </a:cubicBezTo>
                  <a:cubicBezTo>
                    <a:pt x="1296" y="291"/>
                    <a:pt x="1312" y="289"/>
                    <a:pt x="1320" y="275"/>
                  </a:cubicBezTo>
                  <a:cubicBezTo>
                    <a:pt x="1322" y="277"/>
                    <a:pt x="1324" y="277"/>
                    <a:pt x="1326" y="275"/>
                  </a:cubicBezTo>
                  <a:cubicBezTo>
                    <a:pt x="1353" y="255"/>
                    <a:pt x="1383" y="248"/>
                    <a:pt x="1409" y="227"/>
                  </a:cubicBezTo>
                  <a:cubicBezTo>
                    <a:pt x="1443" y="217"/>
                    <a:pt x="1470" y="199"/>
                    <a:pt x="1504" y="189"/>
                  </a:cubicBezTo>
                  <a:cubicBezTo>
                    <a:pt x="1508" y="184"/>
                    <a:pt x="1514" y="182"/>
                    <a:pt x="1519" y="177"/>
                  </a:cubicBezTo>
                  <a:cubicBezTo>
                    <a:pt x="1524" y="173"/>
                    <a:pt x="1527" y="166"/>
                    <a:pt x="1531" y="162"/>
                  </a:cubicBezTo>
                  <a:cubicBezTo>
                    <a:pt x="1535" y="159"/>
                    <a:pt x="1541" y="159"/>
                    <a:pt x="1544" y="156"/>
                  </a:cubicBezTo>
                  <a:cubicBezTo>
                    <a:pt x="1560" y="142"/>
                    <a:pt x="1568" y="116"/>
                    <a:pt x="1580" y="96"/>
                  </a:cubicBezTo>
                  <a:cubicBezTo>
                    <a:pt x="1581" y="88"/>
                    <a:pt x="1576" y="81"/>
                    <a:pt x="1582" y="76"/>
                  </a:cubicBezTo>
                  <a:cubicBezTo>
                    <a:pt x="1588" y="76"/>
                    <a:pt x="1587" y="78"/>
                    <a:pt x="1592" y="76"/>
                  </a:cubicBezTo>
                  <a:cubicBezTo>
                    <a:pt x="1595" y="96"/>
                    <a:pt x="1605" y="115"/>
                    <a:pt x="1605" y="133"/>
                  </a:cubicBezTo>
                  <a:cubicBezTo>
                    <a:pt x="1625" y="129"/>
                    <a:pt x="1635" y="121"/>
                    <a:pt x="1652" y="118"/>
                  </a:cubicBezTo>
                  <a:cubicBezTo>
                    <a:pt x="1661" y="130"/>
                    <a:pt x="1671" y="143"/>
                    <a:pt x="1678" y="158"/>
                  </a:cubicBezTo>
                  <a:cubicBezTo>
                    <a:pt x="1686" y="158"/>
                    <a:pt x="1691" y="147"/>
                    <a:pt x="1697" y="151"/>
                  </a:cubicBezTo>
                  <a:cubicBezTo>
                    <a:pt x="1711" y="153"/>
                    <a:pt x="1701" y="180"/>
                    <a:pt x="1713" y="184"/>
                  </a:cubicBezTo>
                  <a:cubicBezTo>
                    <a:pt x="1722" y="180"/>
                    <a:pt x="1735" y="174"/>
                    <a:pt x="1743" y="179"/>
                  </a:cubicBezTo>
                  <a:cubicBezTo>
                    <a:pt x="1758" y="212"/>
                    <a:pt x="1742" y="253"/>
                    <a:pt x="1733" y="285"/>
                  </a:cubicBezTo>
                  <a:cubicBezTo>
                    <a:pt x="1744" y="281"/>
                    <a:pt x="1760" y="285"/>
                    <a:pt x="1773" y="282"/>
                  </a:cubicBezTo>
                  <a:cubicBezTo>
                    <a:pt x="1782" y="280"/>
                    <a:pt x="1788" y="271"/>
                    <a:pt x="1796" y="274"/>
                  </a:cubicBezTo>
                  <a:cubicBezTo>
                    <a:pt x="1801" y="283"/>
                    <a:pt x="1794" y="295"/>
                    <a:pt x="1791" y="305"/>
                  </a:cubicBezTo>
                  <a:cubicBezTo>
                    <a:pt x="1783" y="332"/>
                    <a:pt x="1776" y="362"/>
                    <a:pt x="1768" y="388"/>
                  </a:cubicBezTo>
                  <a:cubicBezTo>
                    <a:pt x="1811" y="388"/>
                    <a:pt x="1846" y="384"/>
                    <a:pt x="1886" y="380"/>
                  </a:cubicBezTo>
                  <a:cubicBezTo>
                    <a:pt x="1905" y="401"/>
                    <a:pt x="1911" y="414"/>
                    <a:pt x="1906" y="448"/>
                  </a:cubicBezTo>
                  <a:cubicBezTo>
                    <a:pt x="1903" y="465"/>
                    <a:pt x="1896" y="485"/>
                    <a:pt x="1893" y="506"/>
                  </a:cubicBezTo>
                  <a:cubicBezTo>
                    <a:pt x="1890" y="522"/>
                    <a:pt x="1892" y="539"/>
                    <a:pt x="1889" y="554"/>
                  </a:cubicBezTo>
                  <a:cubicBezTo>
                    <a:pt x="1887" y="567"/>
                    <a:pt x="1881" y="578"/>
                    <a:pt x="1879" y="589"/>
                  </a:cubicBezTo>
                  <a:cubicBezTo>
                    <a:pt x="1876" y="609"/>
                    <a:pt x="1870" y="626"/>
                    <a:pt x="1864" y="647"/>
                  </a:cubicBezTo>
                  <a:cubicBezTo>
                    <a:pt x="1840" y="739"/>
                    <a:pt x="1819" y="838"/>
                    <a:pt x="1795" y="926"/>
                  </a:cubicBezTo>
                  <a:cubicBezTo>
                    <a:pt x="1787" y="954"/>
                    <a:pt x="1775" y="981"/>
                    <a:pt x="1771" y="1008"/>
                  </a:cubicBezTo>
                  <a:cubicBezTo>
                    <a:pt x="1762" y="1068"/>
                    <a:pt x="1753" y="1121"/>
                    <a:pt x="1731" y="1169"/>
                  </a:cubicBezTo>
                  <a:cubicBezTo>
                    <a:pt x="1726" y="1173"/>
                    <a:pt x="1717" y="1175"/>
                    <a:pt x="1712" y="1179"/>
                  </a:cubicBezTo>
                  <a:cubicBezTo>
                    <a:pt x="1689" y="1183"/>
                    <a:pt x="1666" y="1181"/>
                    <a:pt x="1640" y="1179"/>
                  </a:cubicBezTo>
                  <a:cubicBezTo>
                    <a:pt x="1593" y="1175"/>
                    <a:pt x="1547" y="1191"/>
                    <a:pt x="1504" y="1194"/>
                  </a:cubicBezTo>
                  <a:cubicBezTo>
                    <a:pt x="1487" y="1195"/>
                    <a:pt x="1469" y="1189"/>
                    <a:pt x="1456" y="1200"/>
                  </a:cubicBezTo>
                  <a:cubicBezTo>
                    <a:pt x="1380" y="1205"/>
                    <a:pt x="1296" y="1209"/>
                    <a:pt x="1212" y="1215"/>
                  </a:cubicBezTo>
                  <a:cubicBezTo>
                    <a:pt x="1126" y="1221"/>
                    <a:pt x="1032" y="1231"/>
                    <a:pt x="954" y="1255"/>
                  </a:cubicBezTo>
                  <a:cubicBezTo>
                    <a:pt x="953" y="1256"/>
                    <a:pt x="949" y="1258"/>
                    <a:pt x="948" y="1258"/>
                  </a:cubicBezTo>
                  <a:cubicBezTo>
                    <a:pt x="932" y="1266"/>
                    <a:pt x="919" y="1280"/>
                    <a:pt x="901" y="1283"/>
                  </a:cubicBezTo>
                  <a:cubicBezTo>
                    <a:pt x="883" y="1287"/>
                    <a:pt x="860" y="1286"/>
                    <a:pt x="840" y="1285"/>
                  </a:cubicBezTo>
                  <a:cubicBezTo>
                    <a:pt x="830" y="1284"/>
                    <a:pt x="812" y="1276"/>
                    <a:pt x="807" y="1277"/>
                  </a:cubicBezTo>
                  <a:cubicBezTo>
                    <a:pt x="781" y="1280"/>
                    <a:pt x="751" y="1279"/>
                    <a:pt x="724" y="1280"/>
                  </a:cubicBezTo>
                  <a:cubicBezTo>
                    <a:pt x="685" y="1281"/>
                    <a:pt x="651" y="1287"/>
                    <a:pt x="609" y="1293"/>
                  </a:cubicBezTo>
                  <a:cubicBezTo>
                    <a:pt x="566" y="1300"/>
                    <a:pt x="520" y="1301"/>
                    <a:pt x="476" y="1305"/>
                  </a:cubicBezTo>
                  <a:cubicBezTo>
                    <a:pt x="402" y="1312"/>
                    <a:pt x="329" y="1324"/>
                    <a:pt x="252" y="1325"/>
                  </a:cubicBezTo>
                  <a:cubicBezTo>
                    <a:pt x="243" y="1325"/>
                    <a:pt x="233" y="1322"/>
                    <a:pt x="224" y="1323"/>
                  </a:cubicBezTo>
                  <a:cubicBezTo>
                    <a:pt x="198" y="1325"/>
                    <a:pt x="174" y="1332"/>
                    <a:pt x="149" y="1333"/>
                  </a:cubicBezTo>
                  <a:cubicBezTo>
                    <a:pt x="122" y="1334"/>
                    <a:pt x="91" y="1329"/>
                    <a:pt x="63" y="1328"/>
                  </a:cubicBezTo>
                  <a:cubicBezTo>
                    <a:pt x="45" y="1328"/>
                    <a:pt x="30" y="1323"/>
                    <a:pt x="13" y="1318"/>
                  </a:cubicBezTo>
                  <a:cubicBezTo>
                    <a:pt x="9" y="1309"/>
                    <a:pt x="10" y="1294"/>
                    <a:pt x="3" y="1288"/>
                  </a:cubicBezTo>
                  <a:cubicBezTo>
                    <a:pt x="28" y="1234"/>
                    <a:pt x="58" y="1176"/>
                    <a:pt x="86" y="1130"/>
                  </a:cubicBezTo>
                  <a:cubicBezTo>
                    <a:pt x="62" y="1130"/>
                    <a:pt x="41" y="1136"/>
                    <a:pt x="20" y="1135"/>
                  </a:cubicBezTo>
                  <a:cubicBezTo>
                    <a:pt x="13" y="1116"/>
                    <a:pt x="31" y="1095"/>
                    <a:pt x="38" y="1077"/>
                  </a:cubicBezTo>
                  <a:cubicBezTo>
                    <a:pt x="23" y="1069"/>
                    <a:pt x="12" y="1081"/>
                    <a:pt x="3" y="1072"/>
                  </a:cubicBezTo>
                  <a:cubicBezTo>
                    <a:pt x="0" y="1052"/>
                    <a:pt x="22" y="1045"/>
                    <a:pt x="28" y="1028"/>
                  </a:cubicBezTo>
                  <a:cubicBezTo>
                    <a:pt x="26" y="1028"/>
                    <a:pt x="15" y="1030"/>
                    <a:pt x="13" y="1023"/>
                  </a:cubicBezTo>
                  <a:cubicBezTo>
                    <a:pt x="19" y="1000"/>
                    <a:pt x="36" y="988"/>
                    <a:pt x="45" y="968"/>
                  </a:cubicBezTo>
                  <a:cubicBezTo>
                    <a:pt x="36" y="968"/>
                    <a:pt x="22" y="971"/>
                    <a:pt x="18" y="959"/>
                  </a:cubicBezTo>
                  <a:cubicBezTo>
                    <a:pt x="24" y="940"/>
                    <a:pt x="44" y="936"/>
                    <a:pt x="48" y="915"/>
                  </a:cubicBezTo>
                  <a:cubicBezTo>
                    <a:pt x="53" y="916"/>
                    <a:pt x="53" y="912"/>
                    <a:pt x="56" y="911"/>
                  </a:cubicBezTo>
                  <a:cubicBezTo>
                    <a:pt x="91" y="854"/>
                    <a:pt x="139" y="810"/>
                    <a:pt x="171" y="750"/>
                  </a:cubicBezTo>
                  <a:cubicBezTo>
                    <a:pt x="174" y="749"/>
                    <a:pt x="176" y="745"/>
                    <a:pt x="181" y="745"/>
                  </a:cubicBezTo>
                  <a:cubicBezTo>
                    <a:pt x="193" y="725"/>
                    <a:pt x="203" y="703"/>
                    <a:pt x="222" y="689"/>
                  </a:cubicBezTo>
                  <a:cubicBezTo>
                    <a:pt x="264" y="612"/>
                    <a:pt x="311" y="566"/>
                    <a:pt x="347" y="480"/>
                  </a:cubicBezTo>
                  <a:cubicBezTo>
                    <a:pt x="352" y="477"/>
                    <a:pt x="352" y="477"/>
                    <a:pt x="358" y="478"/>
                  </a:cubicBezTo>
                  <a:cubicBezTo>
                    <a:pt x="380" y="442"/>
                    <a:pt x="405" y="411"/>
                    <a:pt x="426" y="375"/>
                  </a:cubicBezTo>
                  <a:cubicBezTo>
                    <a:pt x="434" y="375"/>
                    <a:pt x="433" y="383"/>
                    <a:pt x="440" y="383"/>
                  </a:cubicBezTo>
                  <a:cubicBezTo>
                    <a:pt x="474" y="375"/>
                    <a:pt x="518" y="378"/>
                    <a:pt x="559" y="382"/>
                  </a:cubicBezTo>
                  <a:cubicBezTo>
                    <a:pt x="622" y="387"/>
                    <a:pt x="688" y="386"/>
                    <a:pt x="747" y="392"/>
                  </a:cubicBezTo>
                  <a:cubicBezTo>
                    <a:pt x="789" y="406"/>
                    <a:pt x="855" y="408"/>
                    <a:pt x="908" y="426"/>
                  </a:cubicBezTo>
                  <a:cubicBezTo>
                    <a:pt x="918" y="409"/>
                    <a:pt x="928" y="392"/>
                    <a:pt x="936" y="373"/>
                  </a:cubicBezTo>
                  <a:cubicBezTo>
                    <a:pt x="941" y="371"/>
                    <a:pt x="941" y="374"/>
                    <a:pt x="944" y="372"/>
                  </a:cubicBezTo>
                  <a:cubicBezTo>
                    <a:pt x="968" y="336"/>
                    <a:pt x="987" y="296"/>
                    <a:pt x="1011" y="260"/>
                  </a:cubicBezTo>
                  <a:close/>
                  <a:moveTo>
                    <a:pt x="976" y="737"/>
                  </a:moveTo>
                  <a:cubicBezTo>
                    <a:pt x="982" y="724"/>
                    <a:pt x="985" y="712"/>
                    <a:pt x="989" y="699"/>
                  </a:cubicBezTo>
                  <a:cubicBezTo>
                    <a:pt x="992" y="691"/>
                    <a:pt x="1001" y="662"/>
                    <a:pt x="999" y="662"/>
                  </a:cubicBezTo>
                  <a:cubicBezTo>
                    <a:pt x="1004" y="661"/>
                    <a:pt x="1008" y="648"/>
                    <a:pt x="1008" y="639"/>
                  </a:cubicBezTo>
                  <a:cubicBezTo>
                    <a:pt x="1032" y="593"/>
                    <a:pt x="1055" y="546"/>
                    <a:pt x="1079" y="500"/>
                  </a:cubicBezTo>
                  <a:cubicBezTo>
                    <a:pt x="1085" y="496"/>
                    <a:pt x="1087" y="498"/>
                    <a:pt x="1092" y="493"/>
                  </a:cubicBezTo>
                  <a:cubicBezTo>
                    <a:pt x="1102" y="470"/>
                    <a:pt x="1117" y="453"/>
                    <a:pt x="1130" y="433"/>
                  </a:cubicBezTo>
                  <a:cubicBezTo>
                    <a:pt x="1162" y="308"/>
                    <a:pt x="1182" y="158"/>
                    <a:pt x="1139" y="38"/>
                  </a:cubicBezTo>
                  <a:cubicBezTo>
                    <a:pt x="1122" y="69"/>
                    <a:pt x="1117" y="103"/>
                    <a:pt x="1106" y="134"/>
                  </a:cubicBezTo>
                  <a:cubicBezTo>
                    <a:pt x="1101" y="147"/>
                    <a:pt x="1090" y="161"/>
                    <a:pt x="1084" y="171"/>
                  </a:cubicBezTo>
                  <a:cubicBezTo>
                    <a:pt x="1081" y="175"/>
                    <a:pt x="1081" y="182"/>
                    <a:pt x="1079" y="186"/>
                  </a:cubicBezTo>
                  <a:cubicBezTo>
                    <a:pt x="1073" y="194"/>
                    <a:pt x="1065" y="201"/>
                    <a:pt x="1059" y="209"/>
                  </a:cubicBezTo>
                  <a:cubicBezTo>
                    <a:pt x="1049" y="224"/>
                    <a:pt x="1039" y="239"/>
                    <a:pt x="1031" y="252"/>
                  </a:cubicBezTo>
                  <a:cubicBezTo>
                    <a:pt x="1019" y="271"/>
                    <a:pt x="1008" y="290"/>
                    <a:pt x="999" y="310"/>
                  </a:cubicBezTo>
                  <a:cubicBezTo>
                    <a:pt x="963" y="349"/>
                    <a:pt x="942" y="404"/>
                    <a:pt x="911" y="448"/>
                  </a:cubicBezTo>
                  <a:cubicBezTo>
                    <a:pt x="915" y="454"/>
                    <a:pt x="908" y="455"/>
                    <a:pt x="910" y="463"/>
                  </a:cubicBezTo>
                  <a:cubicBezTo>
                    <a:pt x="881" y="510"/>
                    <a:pt x="845" y="557"/>
                    <a:pt x="825" y="607"/>
                  </a:cubicBezTo>
                  <a:cubicBezTo>
                    <a:pt x="829" y="632"/>
                    <a:pt x="839" y="651"/>
                    <a:pt x="845" y="672"/>
                  </a:cubicBezTo>
                  <a:cubicBezTo>
                    <a:pt x="887" y="829"/>
                    <a:pt x="832" y="979"/>
                    <a:pt x="856" y="1160"/>
                  </a:cubicBezTo>
                  <a:cubicBezTo>
                    <a:pt x="883" y="1028"/>
                    <a:pt x="910" y="916"/>
                    <a:pt x="951" y="800"/>
                  </a:cubicBezTo>
                  <a:cubicBezTo>
                    <a:pt x="956" y="796"/>
                    <a:pt x="949" y="796"/>
                    <a:pt x="949" y="792"/>
                  </a:cubicBezTo>
                  <a:cubicBezTo>
                    <a:pt x="954" y="793"/>
                    <a:pt x="956" y="795"/>
                    <a:pt x="956" y="788"/>
                  </a:cubicBezTo>
                  <a:cubicBezTo>
                    <a:pt x="961" y="774"/>
                    <a:pt x="968" y="761"/>
                    <a:pt x="973" y="745"/>
                  </a:cubicBezTo>
                  <a:cubicBezTo>
                    <a:pt x="972" y="739"/>
                    <a:pt x="970" y="752"/>
                    <a:pt x="969" y="745"/>
                  </a:cubicBezTo>
                  <a:cubicBezTo>
                    <a:pt x="968" y="739"/>
                    <a:pt x="978" y="744"/>
                    <a:pt x="976" y="737"/>
                  </a:cubicBezTo>
                  <a:close/>
                  <a:moveTo>
                    <a:pt x="1559" y="166"/>
                  </a:moveTo>
                  <a:cubicBezTo>
                    <a:pt x="1540" y="182"/>
                    <a:pt x="1519" y="196"/>
                    <a:pt x="1496" y="207"/>
                  </a:cubicBezTo>
                  <a:cubicBezTo>
                    <a:pt x="1428" y="231"/>
                    <a:pt x="1367" y="262"/>
                    <a:pt x="1315" y="295"/>
                  </a:cubicBezTo>
                  <a:cubicBezTo>
                    <a:pt x="1275" y="321"/>
                    <a:pt x="1241" y="351"/>
                    <a:pt x="1205" y="380"/>
                  </a:cubicBezTo>
                  <a:cubicBezTo>
                    <a:pt x="1169" y="409"/>
                    <a:pt x="1137" y="441"/>
                    <a:pt x="1112" y="481"/>
                  </a:cubicBezTo>
                  <a:cubicBezTo>
                    <a:pt x="1100" y="501"/>
                    <a:pt x="1087" y="520"/>
                    <a:pt x="1074" y="539"/>
                  </a:cubicBezTo>
                  <a:cubicBezTo>
                    <a:pt x="1055" y="567"/>
                    <a:pt x="1042" y="606"/>
                    <a:pt x="1029" y="636"/>
                  </a:cubicBezTo>
                  <a:cubicBezTo>
                    <a:pt x="998" y="709"/>
                    <a:pt x="976" y="783"/>
                    <a:pt x="948" y="857"/>
                  </a:cubicBezTo>
                  <a:cubicBezTo>
                    <a:pt x="915" y="941"/>
                    <a:pt x="896" y="1032"/>
                    <a:pt x="873" y="1124"/>
                  </a:cubicBezTo>
                  <a:cubicBezTo>
                    <a:pt x="879" y="1137"/>
                    <a:pt x="865" y="1155"/>
                    <a:pt x="871" y="1167"/>
                  </a:cubicBezTo>
                  <a:cubicBezTo>
                    <a:pt x="878" y="1150"/>
                    <a:pt x="881" y="1130"/>
                    <a:pt x="896" y="1122"/>
                  </a:cubicBezTo>
                  <a:cubicBezTo>
                    <a:pt x="917" y="1088"/>
                    <a:pt x="943" y="1045"/>
                    <a:pt x="968" y="1018"/>
                  </a:cubicBezTo>
                  <a:cubicBezTo>
                    <a:pt x="981" y="1002"/>
                    <a:pt x="999" y="988"/>
                    <a:pt x="1014" y="971"/>
                  </a:cubicBezTo>
                  <a:cubicBezTo>
                    <a:pt x="1029" y="955"/>
                    <a:pt x="1042" y="936"/>
                    <a:pt x="1057" y="923"/>
                  </a:cubicBezTo>
                  <a:cubicBezTo>
                    <a:pt x="1154" y="842"/>
                    <a:pt x="1261" y="760"/>
                    <a:pt x="1418" y="760"/>
                  </a:cubicBezTo>
                  <a:cubicBezTo>
                    <a:pt x="1426" y="681"/>
                    <a:pt x="1443" y="614"/>
                    <a:pt x="1467" y="534"/>
                  </a:cubicBezTo>
                  <a:cubicBezTo>
                    <a:pt x="1481" y="490"/>
                    <a:pt x="1498" y="445"/>
                    <a:pt x="1514" y="403"/>
                  </a:cubicBezTo>
                  <a:cubicBezTo>
                    <a:pt x="1548" y="310"/>
                    <a:pt x="1619" y="220"/>
                    <a:pt x="1590" y="118"/>
                  </a:cubicBezTo>
                  <a:cubicBezTo>
                    <a:pt x="1590" y="117"/>
                    <a:pt x="1590" y="116"/>
                    <a:pt x="1589" y="116"/>
                  </a:cubicBezTo>
                  <a:cubicBezTo>
                    <a:pt x="1582" y="136"/>
                    <a:pt x="1567" y="147"/>
                    <a:pt x="1559" y="166"/>
                  </a:cubicBezTo>
                  <a:close/>
                  <a:moveTo>
                    <a:pt x="1607" y="141"/>
                  </a:moveTo>
                  <a:cubicBezTo>
                    <a:pt x="1620" y="237"/>
                    <a:pt x="1570" y="305"/>
                    <a:pt x="1536" y="380"/>
                  </a:cubicBezTo>
                  <a:cubicBezTo>
                    <a:pt x="1523" y="408"/>
                    <a:pt x="1514" y="440"/>
                    <a:pt x="1504" y="470"/>
                  </a:cubicBezTo>
                  <a:cubicBezTo>
                    <a:pt x="1472" y="565"/>
                    <a:pt x="1439" y="664"/>
                    <a:pt x="1428" y="774"/>
                  </a:cubicBezTo>
                  <a:cubicBezTo>
                    <a:pt x="1393" y="776"/>
                    <a:pt x="1359" y="777"/>
                    <a:pt x="1326" y="778"/>
                  </a:cubicBezTo>
                  <a:cubicBezTo>
                    <a:pt x="1261" y="798"/>
                    <a:pt x="1199" y="829"/>
                    <a:pt x="1145" y="866"/>
                  </a:cubicBezTo>
                  <a:cubicBezTo>
                    <a:pt x="1124" y="881"/>
                    <a:pt x="1107" y="900"/>
                    <a:pt x="1091" y="915"/>
                  </a:cubicBezTo>
                  <a:cubicBezTo>
                    <a:pt x="1079" y="925"/>
                    <a:pt x="1065" y="932"/>
                    <a:pt x="1054" y="943"/>
                  </a:cubicBezTo>
                  <a:cubicBezTo>
                    <a:pt x="1043" y="954"/>
                    <a:pt x="1034" y="966"/>
                    <a:pt x="1022" y="978"/>
                  </a:cubicBezTo>
                  <a:cubicBezTo>
                    <a:pt x="1001" y="1000"/>
                    <a:pt x="977" y="1021"/>
                    <a:pt x="958" y="1046"/>
                  </a:cubicBezTo>
                  <a:cubicBezTo>
                    <a:pt x="919" y="1096"/>
                    <a:pt x="887" y="1151"/>
                    <a:pt x="860" y="1210"/>
                  </a:cubicBezTo>
                  <a:cubicBezTo>
                    <a:pt x="875" y="1198"/>
                    <a:pt x="882" y="1171"/>
                    <a:pt x="893" y="1152"/>
                  </a:cubicBezTo>
                  <a:cubicBezTo>
                    <a:pt x="900" y="1140"/>
                    <a:pt x="912" y="1132"/>
                    <a:pt x="921" y="1121"/>
                  </a:cubicBezTo>
                  <a:cubicBezTo>
                    <a:pt x="931" y="1108"/>
                    <a:pt x="939" y="1094"/>
                    <a:pt x="949" y="1081"/>
                  </a:cubicBezTo>
                  <a:cubicBezTo>
                    <a:pt x="959" y="1069"/>
                    <a:pt x="966" y="1050"/>
                    <a:pt x="981" y="1047"/>
                  </a:cubicBezTo>
                  <a:cubicBezTo>
                    <a:pt x="958" y="1088"/>
                    <a:pt x="921" y="1123"/>
                    <a:pt x="900" y="1164"/>
                  </a:cubicBezTo>
                  <a:cubicBezTo>
                    <a:pt x="892" y="1178"/>
                    <a:pt x="884" y="1193"/>
                    <a:pt x="881" y="1209"/>
                  </a:cubicBezTo>
                  <a:cubicBezTo>
                    <a:pt x="887" y="1210"/>
                    <a:pt x="894" y="1204"/>
                    <a:pt x="901" y="1205"/>
                  </a:cubicBezTo>
                  <a:cubicBezTo>
                    <a:pt x="964" y="1118"/>
                    <a:pt x="1026" y="1030"/>
                    <a:pt x="1102" y="956"/>
                  </a:cubicBezTo>
                  <a:cubicBezTo>
                    <a:pt x="1107" y="956"/>
                    <a:pt x="1110" y="954"/>
                    <a:pt x="1114" y="953"/>
                  </a:cubicBezTo>
                  <a:cubicBezTo>
                    <a:pt x="1151" y="921"/>
                    <a:pt x="1191" y="887"/>
                    <a:pt x="1233" y="858"/>
                  </a:cubicBezTo>
                  <a:cubicBezTo>
                    <a:pt x="1285" y="823"/>
                    <a:pt x="1338" y="793"/>
                    <a:pt x="1414" y="792"/>
                  </a:cubicBezTo>
                  <a:cubicBezTo>
                    <a:pt x="1432" y="791"/>
                    <a:pt x="1436" y="794"/>
                    <a:pt x="1453" y="792"/>
                  </a:cubicBezTo>
                  <a:cubicBezTo>
                    <a:pt x="1487" y="671"/>
                    <a:pt x="1526" y="557"/>
                    <a:pt x="1550" y="426"/>
                  </a:cubicBezTo>
                  <a:cubicBezTo>
                    <a:pt x="1552" y="420"/>
                    <a:pt x="1558" y="420"/>
                    <a:pt x="1559" y="413"/>
                  </a:cubicBezTo>
                  <a:cubicBezTo>
                    <a:pt x="1577" y="370"/>
                    <a:pt x="1578" y="317"/>
                    <a:pt x="1595" y="275"/>
                  </a:cubicBezTo>
                  <a:cubicBezTo>
                    <a:pt x="1597" y="271"/>
                    <a:pt x="1602" y="268"/>
                    <a:pt x="1604" y="264"/>
                  </a:cubicBezTo>
                  <a:cubicBezTo>
                    <a:pt x="1615" y="232"/>
                    <a:pt x="1622" y="195"/>
                    <a:pt x="1632" y="166"/>
                  </a:cubicBezTo>
                  <a:cubicBezTo>
                    <a:pt x="1635" y="157"/>
                    <a:pt x="1643" y="146"/>
                    <a:pt x="1638" y="136"/>
                  </a:cubicBezTo>
                  <a:cubicBezTo>
                    <a:pt x="1627" y="138"/>
                    <a:pt x="1620" y="144"/>
                    <a:pt x="1607" y="141"/>
                  </a:cubicBezTo>
                  <a:close/>
                  <a:moveTo>
                    <a:pt x="1670" y="538"/>
                  </a:moveTo>
                  <a:cubicBezTo>
                    <a:pt x="1664" y="534"/>
                    <a:pt x="1667" y="542"/>
                    <a:pt x="1662" y="548"/>
                  </a:cubicBezTo>
                  <a:cubicBezTo>
                    <a:pt x="1671" y="473"/>
                    <a:pt x="1691" y="394"/>
                    <a:pt x="1705" y="312"/>
                  </a:cubicBezTo>
                  <a:cubicBezTo>
                    <a:pt x="1708" y="307"/>
                    <a:pt x="1711" y="304"/>
                    <a:pt x="1713" y="299"/>
                  </a:cubicBezTo>
                  <a:cubicBezTo>
                    <a:pt x="1712" y="280"/>
                    <a:pt x="1726" y="248"/>
                    <a:pt x="1730" y="224"/>
                  </a:cubicBezTo>
                  <a:cubicBezTo>
                    <a:pt x="1734" y="220"/>
                    <a:pt x="1737" y="215"/>
                    <a:pt x="1738" y="207"/>
                  </a:cubicBezTo>
                  <a:cubicBezTo>
                    <a:pt x="1733" y="200"/>
                    <a:pt x="1728" y="198"/>
                    <a:pt x="1720" y="196"/>
                  </a:cubicBezTo>
                  <a:cubicBezTo>
                    <a:pt x="1702" y="210"/>
                    <a:pt x="1708" y="249"/>
                    <a:pt x="1693" y="267"/>
                  </a:cubicBezTo>
                  <a:cubicBezTo>
                    <a:pt x="1691" y="251"/>
                    <a:pt x="1700" y="222"/>
                    <a:pt x="1703" y="201"/>
                  </a:cubicBezTo>
                  <a:cubicBezTo>
                    <a:pt x="1696" y="196"/>
                    <a:pt x="1698" y="182"/>
                    <a:pt x="1693" y="174"/>
                  </a:cubicBezTo>
                  <a:cubicBezTo>
                    <a:pt x="1686" y="195"/>
                    <a:pt x="1684" y="222"/>
                    <a:pt x="1672" y="239"/>
                  </a:cubicBezTo>
                  <a:cubicBezTo>
                    <a:pt x="1672" y="215"/>
                    <a:pt x="1682" y="193"/>
                    <a:pt x="1682" y="174"/>
                  </a:cubicBezTo>
                  <a:cubicBezTo>
                    <a:pt x="1672" y="184"/>
                    <a:pt x="1674" y="200"/>
                    <a:pt x="1670" y="214"/>
                  </a:cubicBezTo>
                  <a:cubicBezTo>
                    <a:pt x="1662" y="240"/>
                    <a:pt x="1651" y="268"/>
                    <a:pt x="1647" y="294"/>
                  </a:cubicBezTo>
                  <a:cubicBezTo>
                    <a:pt x="1645" y="308"/>
                    <a:pt x="1645" y="318"/>
                    <a:pt x="1637" y="320"/>
                  </a:cubicBezTo>
                  <a:cubicBezTo>
                    <a:pt x="1642" y="264"/>
                    <a:pt x="1661" y="220"/>
                    <a:pt x="1668" y="162"/>
                  </a:cubicBezTo>
                  <a:cubicBezTo>
                    <a:pt x="1663" y="157"/>
                    <a:pt x="1661" y="149"/>
                    <a:pt x="1653" y="146"/>
                  </a:cubicBezTo>
                  <a:cubicBezTo>
                    <a:pt x="1582" y="349"/>
                    <a:pt x="1535" y="578"/>
                    <a:pt x="1464" y="785"/>
                  </a:cubicBezTo>
                  <a:cubicBezTo>
                    <a:pt x="1470" y="792"/>
                    <a:pt x="1475" y="800"/>
                    <a:pt x="1489" y="798"/>
                  </a:cubicBezTo>
                  <a:cubicBezTo>
                    <a:pt x="1491" y="766"/>
                    <a:pt x="1506" y="738"/>
                    <a:pt x="1514" y="707"/>
                  </a:cubicBezTo>
                  <a:cubicBezTo>
                    <a:pt x="1518" y="691"/>
                    <a:pt x="1515" y="673"/>
                    <a:pt x="1526" y="659"/>
                  </a:cubicBezTo>
                  <a:cubicBezTo>
                    <a:pt x="1523" y="706"/>
                    <a:pt x="1506" y="749"/>
                    <a:pt x="1499" y="797"/>
                  </a:cubicBezTo>
                  <a:cubicBezTo>
                    <a:pt x="1506" y="793"/>
                    <a:pt x="1511" y="799"/>
                    <a:pt x="1516" y="797"/>
                  </a:cubicBezTo>
                  <a:cubicBezTo>
                    <a:pt x="1530" y="722"/>
                    <a:pt x="1557" y="646"/>
                    <a:pt x="1570" y="564"/>
                  </a:cubicBezTo>
                  <a:cubicBezTo>
                    <a:pt x="1580" y="554"/>
                    <a:pt x="1578" y="538"/>
                    <a:pt x="1580" y="521"/>
                  </a:cubicBezTo>
                  <a:cubicBezTo>
                    <a:pt x="1585" y="496"/>
                    <a:pt x="1592" y="471"/>
                    <a:pt x="1597" y="445"/>
                  </a:cubicBezTo>
                  <a:cubicBezTo>
                    <a:pt x="1599" y="432"/>
                    <a:pt x="1604" y="419"/>
                    <a:pt x="1607" y="407"/>
                  </a:cubicBezTo>
                  <a:cubicBezTo>
                    <a:pt x="1610" y="394"/>
                    <a:pt x="1608" y="378"/>
                    <a:pt x="1620" y="372"/>
                  </a:cubicBezTo>
                  <a:cubicBezTo>
                    <a:pt x="1609" y="460"/>
                    <a:pt x="1584" y="561"/>
                    <a:pt x="1560" y="654"/>
                  </a:cubicBezTo>
                  <a:cubicBezTo>
                    <a:pt x="1555" y="674"/>
                    <a:pt x="1554" y="696"/>
                    <a:pt x="1549" y="715"/>
                  </a:cubicBezTo>
                  <a:cubicBezTo>
                    <a:pt x="1540" y="749"/>
                    <a:pt x="1517" y="792"/>
                    <a:pt x="1519" y="825"/>
                  </a:cubicBezTo>
                  <a:cubicBezTo>
                    <a:pt x="1528" y="833"/>
                    <a:pt x="1531" y="831"/>
                    <a:pt x="1544" y="835"/>
                  </a:cubicBezTo>
                  <a:cubicBezTo>
                    <a:pt x="1546" y="798"/>
                    <a:pt x="1563" y="767"/>
                    <a:pt x="1572" y="735"/>
                  </a:cubicBezTo>
                  <a:cubicBezTo>
                    <a:pt x="1580" y="706"/>
                    <a:pt x="1577" y="676"/>
                    <a:pt x="1594" y="651"/>
                  </a:cubicBezTo>
                  <a:cubicBezTo>
                    <a:pt x="1589" y="683"/>
                    <a:pt x="1585" y="740"/>
                    <a:pt x="1565" y="767"/>
                  </a:cubicBezTo>
                  <a:cubicBezTo>
                    <a:pt x="1560" y="789"/>
                    <a:pt x="1555" y="812"/>
                    <a:pt x="1550" y="835"/>
                  </a:cubicBezTo>
                  <a:cubicBezTo>
                    <a:pt x="1559" y="829"/>
                    <a:pt x="1560" y="853"/>
                    <a:pt x="1567" y="858"/>
                  </a:cubicBezTo>
                  <a:cubicBezTo>
                    <a:pt x="1579" y="780"/>
                    <a:pt x="1615" y="707"/>
                    <a:pt x="1630" y="627"/>
                  </a:cubicBezTo>
                  <a:cubicBezTo>
                    <a:pt x="1632" y="620"/>
                    <a:pt x="1627" y="609"/>
                    <a:pt x="1637" y="606"/>
                  </a:cubicBezTo>
                  <a:cubicBezTo>
                    <a:pt x="1638" y="633"/>
                    <a:pt x="1633" y="663"/>
                    <a:pt x="1625" y="694"/>
                  </a:cubicBezTo>
                  <a:cubicBezTo>
                    <a:pt x="1611" y="749"/>
                    <a:pt x="1584" y="813"/>
                    <a:pt x="1574" y="873"/>
                  </a:cubicBezTo>
                  <a:cubicBezTo>
                    <a:pt x="1568" y="875"/>
                    <a:pt x="1565" y="880"/>
                    <a:pt x="1560" y="883"/>
                  </a:cubicBezTo>
                  <a:cubicBezTo>
                    <a:pt x="1541" y="885"/>
                    <a:pt x="1520" y="878"/>
                    <a:pt x="1494" y="883"/>
                  </a:cubicBezTo>
                  <a:cubicBezTo>
                    <a:pt x="1453" y="892"/>
                    <a:pt x="1405" y="907"/>
                    <a:pt x="1363" y="916"/>
                  </a:cubicBezTo>
                  <a:cubicBezTo>
                    <a:pt x="1316" y="927"/>
                    <a:pt x="1277" y="954"/>
                    <a:pt x="1238" y="971"/>
                  </a:cubicBezTo>
                  <a:cubicBezTo>
                    <a:pt x="1219" y="980"/>
                    <a:pt x="1205" y="990"/>
                    <a:pt x="1192" y="998"/>
                  </a:cubicBezTo>
                  <a:cubicBezTo>
                    <a:pt x="1184" y="1002"/>
                    <a:pt x="1174" y="1005"/>
                    <a:pt x="1167" y="1009"/>
                  </a:cubicBezTo>
                  <a:cubicBezTo>
                    <a:pt x="1104" y="1056"/>
                    <a:pt x="1034" y="1096"/>
                    <a:pt x="983" y="1157"/>
                  </a:cubicBezTo>
                  <a:cubicBezTo>
                    <a:pt x="1044" y="1120"/>
                    <a:pt x="1108" y="1087"/>
                    <a:pt x="1174" y="1054"/>
                  </a:cubicBezTo>
                  <a:cubicBezTo>
                    <a:pt x="1180" y="1051"/>
                    <a:pt x="1184" y="1045"/>
                    <a:pt x="1190" y="1042"/>
                  </a:cubicBezTo>
                  <a:cubicBezTo>
                    <a:pt x="1271" y="1006"/>
                    <a:pt x="1368" y="987"/>
                    <a:pt x="1462" y="971"/>
                  </a:cubicBezTo>
                  <a:cubicBezTo>
                    <a:pt x="1509" y="957"/>
                    <a:pt x="1549" y="959"/>
                    <a:pt x="1600" y="953"/>
                  </a:cubicBezTo>
                  <a:cubicBezTo>
                    <a:pt x="1632" y="858"/>
                    <a:pt x="1649" y="770"/>
                    <a:pt x="1672" y="672"/>
                  </a:cubicBezTo>
                  <a:cubicBezTo>
                    <a:pt x="1682" y="627"/>
                    <a:pt x="1701" y="577"/>
                    <a:pt x="1712" y="533"/>
                  </a:cubicBezTo>
                  <a:cubicBezTo>
                    <a:pt x="1718" y="506"/>
                    <a:pt x="1722" y="484"/>
                    <a:pt x="1728" y="456"/>
                  </a:cubicBezTo>
                  <a:cubicBezTo>
                    <a:pt x="1734" y="432"/>
                    <a:pt x="1748" y="410"/>
                    <a:pt x="1750" y="385"/>
                  </a:cubicBezTo>
                  <a:cubicBezTo>
                    <a:pt x="1763" y="362"/>
                    <a:pt x="1769" y="320"/>
                    <a:pt x="1776" y="292"/>
                  </a:cubicBezTo>
                  <a:cubicBezTo>
                    <a:pt x="1760" y="293"/>
                    <a:pt x="1742" y="298"/>
                    <a:pt x="1731" y="300"/>
                  </a:cubicBezTo>
                  <a:cubicBezTo>
                    <a:pt x="1714" y="340"/>
                    <a:pt x="1711" y="395"/>
                    <a:pt x="1695" y="436"/>
                  </a:cubicBezTo>
                  <a:cubicBezTo>
                    <a:pt x="1695" y="435"/>
                    <a:pt x="1694" y="432"/>
                    <a:pt x="1693" y="435"/>
                  </a:cubicBezTo>
                  <a:cubicBezTo>
                    <a:pt x="1691" y="471"/>
                    <a:pt x="1677" y="501"/>
                    <a:pt x="1670" y="538"/>
                  </a:cubicBezTo>
                  <a:close/>
                  <a:moveTo>
                    <a:pt x="745" y="412"/>
                  </a:moveTo>
                  <a:cubicBezTo>
                    <a:pt x="727" y="401"/>
                    <a:pt x="705" y="407"/>
                    <a:pt x="684" y="405"/>
                  </a:cubicBezTo>
                  <a:cubicBezTo>
                    <a:pt x="654" y="402"/>
                    <a:pt x="627" y="392"/>
                    <a:pt x="606" y="397"/>
                  </a:cubicBezTo>
                  <a:cubicBezTo>
                    <a:pt x="607" y="396"/>
                    <a:pt x="608" y="398"/>
                    <a:pt x="606" y="398"/>
                  </a:cubicBezTo>
                  <a:cubicBezTo>
                    <a:pt x="578" y="397"/>
                    <a:pt x="554" y="390"/>
                    <a:pt x="526" y="390"/>
                  </a:cubicBezTo>
                  <a:cubicBezTo>
                    <a:pt x="500" y="390"/>
                    <a:pt x="474" y="390"/>
                    <a:pt x="443" y="390"/>
                  </a:cubicBezTo>
                  <a:cubicBezTo>
                    <a:pt x="425" y="403"/>
                    <a:pt x="413" y="424"/>
                    <a:pt x="400" y="445"/>
                  </a:cubicBezTo>
                  <a:cubicBezTo>
                    <a:pt x="368" y="496"/>
                    <a:pt x="326" y="542"/>
                    <a:pt x="300" y="593"/>
                  </a:cubicBezTo>
                  <a:cubicBezTo>
                    <a:pt x="296" y="597"/>
                    <a:pt x="298" y="588"/>
                    <a:pt x="294" y="593"/>
                  </a:cubicBezTo>
                  <a:cubicBezTo>
                    <a:pt x="271" y="653"/>
                    <a:pt x="218" y="697"/>
                    <a:pt x="191" y="759"/>
                  </a:cubicBezTo>
                  <a:cubicBezTo>
                    <a:pt x="143" y="820"/>
                    <a:pt x="94" y="880"/>
                    <a:pt x="51" y="946"/>
                  </a:cubicBezTo>
                  <a:cubicBezTo>
                    <a:pt x="118" y="950"/>
                    <a:pt x="183" y="967"/>
                    <a:pt x="249" y="984"/>
                  </a:cubicBezTo>
                  <a:cubicBezTo>
                    <a:pt x="276" y="991"/>
                    <a:pt x="302" y="1002"/>
                    <a:pt x="328" y="1009"/>
                  </a:cubicBezTo>
                  <a:cubicBezTo>
                    <a:pt x="362" y="1018"/>
                    <a:pt x="398" y="1028"/>
                    <a:pt x="423" y="1029"/>
                  </a:cubicBezTo>
                  <a:cubicBezTo>
                    <a:pt x="484" y="1047"/>
                    <a:pt x="560" y="1072"/>
                    <a:pt x="629" y="1097"/>
                  </a:cubicBezTo>
                  <a:cubicBezTo>
                    <a:pt x="638" y="1101"/>
                    <a:pt x="646" y="1108"/>
                    <a:pt x="656" y="1112"/>
                  </a:cubicBezTo>
                  <a:cubicBezTo>
                    <a:pt x="690" y="1126"/>
                    <a:pt x="730" y="1126"/>
                    <a:pt x="754" y="1150"/>
                  </a:cubicBezTo>
                  <a:cubicBezTo>
                    <a:pt x="793" y="1158"/>
                    <a:pt x="817" y="1182"/>
                    <a:pt x="848" y="1199"/>
                  </a:cubicBezTo>
                  <a:cubicBezTo>
                    <a:pt x="836" y="1142"/>
                    <a:pt x="837" y="1090"/>
                    <a:pt x="833" y="1041"/>
                  </a:cubicBezTo>
                  <a:cubicBezTo>
                    <a:pt x="843" y="937"/>
                    <a:pt x="846" y="846"/>
                    <a:pt x="843" y="750"/>
                  </a:cubicBezTo>
                  <a:cubicBezTo>
                    <a:pt x="842" y="704"/>
                    <a:pt x="819" y="667"/>
                    <a:pt x="817" y="622"/>
                  </a:cubicBezTo>
                  <a:cubicBezTo>
                    <a:pt x="810" y="613"/>
                    <a:pt x="808" y="606"/>
                    <a:pt x="807" y="598"/>
                  </a:cubicBezTo>
                  <a:cubicBezTo>
                    <a:pt x="843" y="555"/>
                    <a:pt x="872" y="491"/>
                    <a:pt x="903" y="438"/>
                  </a:cubicBezTo>
                  <a:cubicBezTo>
                    <a:pt x="850" y="428"/>
                    <a:pt x="790" y="407"/>
                    <a:pt x="745" y="412"/>
                  </a:cubicBezTo>
                  <a:close/>
                  <a:moveTo>
                    <a:pt x="1831" y="402"/>
                  </a:moveTo>
                  <a:cubicBezTo>
                    <a:pt x="1809" y="402"/>
                    <a:pt x="1795" y="401"/>
                    <a:pt x="1776" y="407"/>
                  </a:cubicBezTo>
                  <a:cubicBezTo>
                    <a:pt x="1768" y="409"/>
                    <a:pt x="1756" y="409"/>
                    <a:pt x="1760" y="421"/>
                  </a:cubicBezTo>
                  <a:cubicBezTo>
                    <a:pt x="1777" y="426"/>
                    <a:pt x="1798" y="427"/>
                    <a:pt x="1821" y="421"/>
                  </a:cubicBezTo>
                  <a:cubicBezTo>
                    <a:pt x="1821" y="425"/>
                    <a:pt x="1823" y="427"/>
                    <a:pt x="1826" y="426"/>
                  </a:cubicBezTo>
                  <a:cubicBezTo>
                    <a:pt x="1825" y="503"/>
                    <a:pt x="1786" y="571"/>
                    <a:pt x="1770" y="637"/>
                  </a:cubicBezTo>
                  <a:cubicBezTo>
                    <a:pt x="1761" y="670"/>
                    <a:pt x="1755" y="705"/>
                    <a:pt x="1746" y="737"/>
                  </a:cubicBezTo>
                  <a:cubicBezTo>
                    <a:pt x="1737" y="772"/>
                    <a:pt x="1725" y="809"/>
                    <a:pt x="1715" y="845"/>
                  </a:cubicBezTo>
                  <a:cubicBezTo>
                    <a:pt x="1705" y="880"/>
                    <a:pt x="1690" y="914"/>
                    <a:pt x="1683" y="948"/>
                  </a:cubicBezTo>
                  <a:cubicBezTo>
                    <a:pt x="1678" y="977"/>
                    <a:pt x="1673" y="1006"/>
                    <a:pt x="1667" y="1034"/>
                  </a:cubicBezTo>
                  <a:cubicBezTo>
                    <a:pt x="1661" y="1059"/>
                    <a:pt x="1655" y="1087"/>
                    <a:pt x="1637" y="1107"/>
                  </a:cubicBezTo>
                  <a:cubicBezTo>
                    <a:pt x="1631" y="1104"/>
                    <a:pt x="1624" y="1103"/>
                    <a:pt x="1619" y="1099"/>
                  </a:cubicBezTo>
                  <a:cubicBezTo>
                    <a:pt x="1570" y="1100"/>
                    <a:pt x="1511" y="1091"/>
                    <a:pt x="1467" y="1101"/>
                  </a:cubicBezTo>
                  <a:cubicBezTo>
                    <a:pt x="1453" y="1090"/>
                    <a:pt x="1446" y="1101"/>
                    <a:pt x="1434" y="1104"/>
                  </a:cubicBezTo>
                  <a:cubicBezTo>
                    <a:pt x="1414" y="1108"/>
                    <a:pt x="1388" y="1107"/>
                    <a:pt x="1366" y="1109"/>
                  </a:cubicBezTo>
                  <a:cubicBezTo>
                    <a:pt x="1347" y="1111"/>
                    <a:pt x="1329" y="1114"/>
                    <a:pt x="1310" y="1116"/>
                  </a:cubicBezTo>
                  <a:cubicBezTo>
                    <a:pt x="1265" y="1120"/>
                    <a:pt x="1217" y="1124"/>
                    <a:pt x="1172" y="1132"/>
                  </a:cubicBezTo>
                  <a:cubicBezTo>
                    <a:pt x="1164" y="1134"/>
                    <a:pt x="1157" y="1139"/>
                    <a:pt x="1149" y="1140"/>
                  </a:cubicBezTo>
                  <a:cubicBezTo>
                    <a:pt x="1095" y="1152"/>
                    <a:pt x="1044" y="1164"/>
                    <a:pt x="1001" y="1194"/>
                  </a:cubicBezTo>
                  <a:cubicBezTo>
                    <a:pt x="1091" y="1180"/>
                    <a:pt x="1183" y="1171"/>
                    <a:pt x="1275" y="1159"/>
                  </a:cubicBezTo>
                  <a:cubicBezTo>
                    <a:pt x="1314" y="1154"/>
                    <a:pt x="1355" y="1143"/>
                    <a:pt x="1396" y="1144"/>
                  </a:cubicBezTo>
                  <a:cubicBezTo>
                    <a:pt x="1423" y="1144"/>
                    <a:pt x="1445" y="1146"/>
                    <a:pt x="1467" y="1145"/>
                  </a:cubicBezTo>
                  <a:cubicBezTo>
                    <a:pt x="1478" y="1145"/>
                    <a:pt x="1498" y="1137"/>
                    <a:pt x="1499" y="1154"/>
                  </a:cubicBezTo>
                  <a:cubicBezTo>
                    <a:pt x="1479" y="1164"/>
                    <a:pt x="1457" y="1156"/>
                    <a:pt x="1436" y="1155"/>
                  </a:cubicBezTo>
                  <a:cubicBezTo>
                    <a:pt x="1377" y="1155"/>
                    <a:pt x="1315" y="1168"/>
                    <a:pt x="1270" y="1172"/>
                  </a:cubicBezTo>
                  <a:cubicBezTo>
                    <a:pt x="1223" y="1176"/>
                    <a:pt x="1190" y="1179"/>
                    <a:pt x="1154" y="1184"/>
                  </a:cubicBezTo>
                  <a:cubicBezTo>
                    <a:pt x="1127" y="1187"/>
                    <a:pt x="1101" y="1196"/>
                    <a:pt x="1076" y="1199"/>
                  </a:cubicBezTo>
                  <a:cubicBezTo>
                    <a:pt x="1021" y="1204"/>
                    <a:pt x="976" y="1207"/>
                    <a:pt x="936" y="1233"/>
                  </a:cubicBezTo>
                  <a:cubicBezTo>
                    <a:pt x="940" y="1235"/>
                    <a:pt x="942" y="1240"/>
                    <a:pt x="941" y="1247"/>
                  </a:cubicBezTo>
                  <a:cubicBezTo>
                    <a:pt x="966" y="1235"/>
                    <a:pt x="995" y="1224"/>
                    <a:pt x="1026" y="1220"/>
                  </a:cubicBezTo>
                  <a:cubicBezTo>
                    <a:pt x="1201" y="1197"/>
                    <a:pt x="1410" y="1192"/>
                    <a:pt x="1597" y="1167"/>
                  </a:cubicBezTo>
                  <a:cubicBezTo>
                    <a:pt x="1642" y="1161"/>
                    <a:pt x="1696" y="1180"/>
                    <a:pt x="1725" y="1150"/>
                  </a:cubicBezTo>
                  <a:cubicBezTo>
                    <a:pt x="1751" y="1082"/>
                    <a:pt x="1756" y="1007"/>
                    <a:pt x="1775" y="935"/>
                  </a:cubicBezTo>
                  <a:cubicBezTo>
                    <a:pt x="1781" y="911"/>
                    <a:pt x="1792" y="889"/>
                    <a:pt x="1798" y="865"/>
                  </a:cubicBezTo>
                  <a:cubicBezTo>
                    <a:pt x="1805" y="839"/>
                    <a:pt x="1812" y="813"/>
                    <a:pt x="1818" y="787"/>
                  </a:cubicBezTo>
                  <a:cubicBezTo>
                    <a:pt x="1823" y="761"/>
                    <a:pt x="1831" y="736"/>
                    <a:pt x="1836" y="710"/>
                  </a:cubicBezTo>
                  <a:cubicBezTo>
                    <a:pt x="1842" y="684"/>
                    <a:pt x="1847" y="656"/>
                    <a:pt x="1854" y="631"/>
                  </a:cubicBezTo>
                  <a:cubicBezTo>
                    <a:pt x="1857" y="621"/>
                    <a:pt x="1864" y="612"/>
                    <a:pt x="1866" y="602"/>
                  </a:cubicBezTo>
                  <a:cubicBezTo>
                    <a:pt x="1874" y="568"/>
                    <a:pt x="1875" y="530"/>
                    <a:pt x="1884" y="498"/>
                  </a:cubicBezTo>
                  <a:cubicBezTo>
                    <a:pt x="1881" y="472"/>
                    <a:pt x="1906" y="427"/>
                    <a:pt x="1886" y="403"/>
                  </a:cubicBezTo>
                  <a:cubicBezTo>
                    <a:pt x="1869" y="396"/>
                    <a:pt x="1850" y="401"/>
                    <a:pt x="1831" y="402"/>
                  </a:cubicBezTo>
                  <a:close/>
                  <a:moveTo>
                    <a:pt x="1755" y="435"/>
                  </a:moveTo>
                  <a:cubicBezTo>
                    <a:pt x="1732" y="509"/>
                    <a:pt x="1720" y="583"/>
                    <a:pt x="1698" y="657"/>
                  </a:cubicBezTo>
                  <a:cubicBezTo>
                    <a:pt x="1692" y="679"/>
                    <a:pt x="1686" y="699"/>
                    <a:pt x="1680" y="720"/>
                  </a:cubicBezTo>
                  <a:cubicBezTo>
                    <a:pt x="1674" y="743"/>
                    <a:pt x="1670" y="765"/>
                    <a:pt x="1665" y="788"/>
                  </a:cubicBezTo>
                  <a:cubicBezTo>
                    <a:pt x="1655" y="835"/>
                    <a:pt x="1637" y="881"/>
                    <a:pt x="1625" y="926"/>
                  </a:cubicBezTo>
                  <a:cubicBezTo>
                    <a:pt x="1623" y="935"/>
                    <a:pt x="1627" y="947"/>
                    <a:pt x="1615" y="953"/>
                  </a:cubicBezTo>
                  <a:cubicBezTo>
                    <a:pt x="1618" y="958"/>
                    <a:pt x="1620" y="963"/>
                    <a:pt x="1615" y="968"/>
                  </a:cubicBezTo>
                  <a:cubicBezTo>
                    <a:pt x="1563" y="969"/>
                    <a:pt x="1506" y="973"/>
                    <a:pt x="1448" y="984"/>
                  </a:cubicBezTo>
                  <a:cubicBezTo>
                    <a:pt x="1360" y="1001"/>
                    <a:pt x="1274" y="1022"/>
                    <a:pt x="1198" y="1056"/>
                  </a:cubicBezTo>
                  <a:cubicBezTo>
                    <a:pt x="1149" y="1078"/>
                    <a:pt x="1103" y="1107"/>
                    <a:pt x="1057" y="1132"/>
                  </a:cubicBezTo>
                  <a:cubicBezTo>
                    <a:pt x="1034" y="1145"/>
                    <a:pt x="1010" y="1158"/>
                    <a:pt x="988" y="1172"/>
                  </a:cubicBezTo>
                  <a:cubicBezTo>
                    <a:pt x="971" y="1183"/>
                    <a:pt x="952" y="1192"/>
                    <a:pt x="938" y="1204"/>
                  </a:cubicBezTo>
                  <a:cubicBezTo>
                    <a:pt x="935" y="1206"/>
                    <a:pt x="927" y="1211"/>
                    <a:pt x="930" y="1217"/>
                  </a:cubicBezTo>
                  <a:cubicBezTo>
                    <a:pt x="937" y="1219"/>
                    <a:pt x="943" y="1208"/>
                    <a:pt x="949" y="1204"/>
                  </a:cubicBezTo>
                  <a:cubicBezTo>
                    <a:pt x="962" y="1195"/>
                    <a:pt x="979" y="1188"/>
                    <a:pt x="994" y="1180"/>
                  </a:cubicBezTo>
                  <a:cubicBezTo>
                    <a:pt x="1009" y="1173"/>
                    <a:pt x="1026" y="1166"/>
                    <a:pt x="1041" y="1159"/>
                  </a:cubicBezTo>
                  <a:cubicBezTo>
                    <a:pt x="1135" y="1115"/>
                    <a:pt x="1249" y="1107"/>
                    <a:pt x="1363" y="1096"/>
                  </a:cubicBezTo>
                  <a:cubicBezTo>
                    <a:pt x="1452" y="1087"/>
                    <a:pt x="1547" y="1072"/>
                    <a:pt x="1638" y="1089"/>
                  </a:cubicBezTo>
                  <a:cubicBezTo>
                    <a:pt x="1666" y="968"/>
                    <a:pt x="1702" y="836"/>
                    <a:pt x="1736" y="722"/>
                  </a:cubicBezTo>
                  <a:cubicBezTo>
                    <a:pt x="1739" y="713"/>
                    <a:pt x="1739" y="704"/>
                    <a:pt x="1741" y="694"/>
                  </a:cubicBezTo>
                  <a:cubicBezTo>
                    <a:pt x="1745" y="681"/>
                    <a:pt x="1753" y="670"/>
                    <a:pt x="1756" y="657"/>
                  </a:cubicBezTo>
                  <a:cubicBezTo>
                    <a:pt x="1761" y="643"/>
                    <a:pt x="1762" y="627"/>
                    <a:pt x="1766" y="612"/>
                  </a:cubicBezTo>
                  <a:cubicBezTo>
                    <a:pt x="1784" y="556"/>
                    <a:pt x="1806" y="496"/>
                    <a:pt x="1811" y="445"/>
                  </a:cubicBezTo>
                  <a:cubicBezTo>
                    <a:pt x="1794" y="440"/>
                    <a:pt x="1773" y="439"/>
                    <a:pt x="1755" y="435"/>
                  </a:cubicBezTo>
                  <a:close/>
                  <a:moveTo>
                    <a:pt x="1668" y="534"/>
                  </a:moveTo>
                  <a:cubicBezTo>
                    <a:pt x="1669" y="528"/>
                    <a:pt x="1675" y="518"/>
                    <a:pt x="1672" y="513"/>
                  </a:cubicBezTo>
                  <a:cubicBezTo>
                    <a:pt x="1670" y="518"/>
                    <a:pt x="1665" y="529"/>
                    <a:pt x="1668" y="534"/>
                  </a:cubicBezTo>
                  <a:close/>
                  <a:moveTo>
                    <a:pt x="1376" y="805"/>
                  </a:moveTo>
                  <a:cubicBezTo>
                    <a:pt x="1316" y="813"/>
                    <a:pt x="1274" y="847"/>
                    <a:pt x="1227" y="875"/>
                  </a:cubicBezTo>
                  <a:cubicBezTo>
                    <a:pt x="1192" y="906"/>
                    <a:pt x="1153" y="931"/>
                    <a:pt x="1117" y="961"/>
                  </a:cubicBezTo>
                  <a:cubicBezTo>
                    <a:pt x="1046" y="1034"/>
                    <a:pt x="974" y="1116"/>
                    <a:pt x="920" y="1200"/>
                  </a:cubicBezTo>
                  <a:cubicBezTo>
                    <a:pt x="963" y="1150"/>
                    <a:pt x="1011" y="1105"/>
                    <a:pt x="1064" y="1064"/>
                  </a:cubicBezTo>
                  <a:cubicBezTo>
                    <a:pt x="1081" y="1060"/>
                    <a:pt x="1096" y="1043"/>
                    <a:pt x="1110" y="1031"/>
                  </a:cubicBezTo>
                  <a:cubicBezTo>
                    <a:pt x="1148" y="1013"/>
                    <a:pt x="1179" y="983"/>
                    <a:pt x="1217" y="963"/>
                  </a:cubicBezTo>
                  <a:cubicBezTo>
                    <a:pt x="1254" y="943"/>
                    <a:pt x="1289" y="921"/>
                    <a:pt x="1333" y="908"/>
                  </a:cubicBezTo>
                  <a:cubicBezTo>
                    <a:pt x="1335" y="904"/>
                    <a:pt x="1341" y="904"/>
                    <a:pt x="1343" y="900"/>
                  </a:cubicBezTo>
                  <a:cubicBezTo>
                    <a:pt x="1400" y="881"/>
                    <a:pt x="1484" y="852"/>
                    <a:pt x="1554" y="868"/>
                  </a:cubicBezTo>
                  <a:cubicBezTo>
                    <a:pt x="1556" y="858"/>
                    <a:pt x="1550" y="857"/>
                    <a:pt x="1549" y="850"/>
                  </a:cubicBezTo>
                  <a:cubicBezTo>
                    <a:pt x="1538" y="849"/>
                    <a:pt x="1529" y="848"/>
                    <a:pt x="1522" y="848"/>
                  </a:cubicBezTo>
                  <a:cubicBezTo>
                    <a:pt x="1500" y="836"/>
                    <a:pt x="1468" y="839"/>
                    <a:pt x="1439" y="843"/>
                  </a:cubicBezTo>
                  <a:cubicBezTo>
                    <a:pt x="1400" y="849"/>
                    <a:pt x="1356" y="862"/>
                    <a:pt x="1326" y="880"/>
                  </a:cubicBezTo>
                  <a:cubicBezTo>
                    <a:pt x="1313" y="888"/>
                    <a:pt x="1303" y="901"/>
                    <a:pt x="1288" y="901"/>
                  </a:cubicBezTo>
                  <a:cubicBezTo>
                    <a:pt x="1293" y="895"/>
                    <a:pt x="1302" y="892"/>
                    <a:pt x="1310" y="888"/>
                  </a:cubicBezTo>
                  <a:cubicBezTo>
                    <a:pt x="1350" y="842"/>
                    <a:pt x="1434" y="832"/>
                    <a:pt x="1509" y="827"/>
                  </a:cubicBezTo>
                  <a:cubicBezTo>
                    <a:pt x="1510" y="820"/>
                    <a:pt x="1509" y="814"/>
                    <a:pt x="1506" y="812"/>
                  </a:cubicBezTo>
                  <a:cubicBezTo>
                    <a:pt x="1447" y="810"/>
                    <a:pt x="1378" y="834"/>
                    <a:pt x="1331" y="850"/>
                  </a:cubicBezTo>
                  <a:cubicBezTo>
                    <a:pt x="1362" y="825"/>
                    <a:pt x="1414" y="814"/>
                    <a:pt x="1454" y="803"/>
                  </a:cubicBezTo>
                  <a:cubicBezTo>
                    <a:pt x="1427" y="803"/>
                    <a:pt x="1401" y="802"/>
                    <a:pt x="1376" y="805"/>
                  </a:cubicBezTo>
                  <a:close/>
                  <a:moveTo>
                    <a:pt x="411" y="1047"/>
                  </a:moveTo>
                  <a:cubicBezTo>
                    <a:pt x="407" y="1046"/>
                    <a:pt x="403" y="1045"/>
                    <a:pt x="398" y="1044"/>
                  </a:cubicBezTo>
                  <a:cubicBezTo>
                    <a:pt x="343" y="1029"/>
                    <a:pt x="290" y="1012"/>
                    <a:pt x="240" y="1001"/>
                  </a:cubicBezTo>
                  <a:cubicBezTo>
                    <a:pt x="184" y="988"/>
                    <a:pt x="124" y="978"/>
                    <a:pt x="74" y="969"/>
                  </a:cubicBezTo>
                  <a:cubicBezTo>
                    <a:pt x="66" y="974"/>
                    <a:pt x="62" y="971"/>
                    <a:pt x="54" y="973"/>
                  </a:cubicBezTo>
                  <a:cubicBezTo>
                    <a:pt x="47" y="986"/>
                    <a:pt x="37" y="995"/>
                    <a:pt x="31" y="1009"/>
                  </a:cubicBezTo>
                  <a:cubicBezTo>
                    <a:pt x="59" y="1010"/>
                    <a:pt x="79" y="1013"/>
                    <a:pt x="103" y="1016"/>
                  </a:cubicBezTo>
                  <a:cubicBezTo>
                    <a:pt x="193" y="1029"/>
                    <a:pt x="282" y="1046"/>
                    <a:pt x="368" y="1057"/>
                  </a:cubicBezTo>
                  <a:cubicBezTo>
                    <a:pt x="405" y="1062"/>
                    <a:pt x="447" y="1065"/>
                    <a:pt x="491" y="1072"/>
                  </a:cubicBezTo>
                  <a:cubicBezTo>
                    <a:pt x="494" y="1073"/>
                    <a:pt x="502" y="1078"/>
                    <a:pt x="504" y="1072"/>
                  </a:cubicBezTo>
                  <a:cubicBezTo>
                    <a:pt x="475" y="1064"/>
                    <a:pt x="441" y="1058"/>
                    <a:pt x="411" y="1047"/>
                  </a:cubicBezTo>
                  <a:close/>
                  <a:moveTo>
                    <a:pt x="617" y="1129"/>
                  </a:moveTo>
                  <a:cubicBezTo>
                    <a:pt x="596" y="1121"/>
                    <a:pt x="576" y="1112"/>
                    <a:pt x="553" y="1104"/>
                  </a:cubicBezTo>
                  <a:cubicBezTo>
                    <a:pt x="543" y="1101"/>
                    <a:pt x="532" y="1096"/>
                    <a:pt x="521" y="1092"/>
                  </a:cubicBezTo>
                  <a:cubicBezTo>
                    <a:pt x="499" y="1086"/>
                    <a:pt x="470" y="1087"/>
                    <a:pt x="445" y="1082"/>
                  </a:cubicBezTo>
                  <a:cubicBezTo>
                    <a:pt x="408" y="1076"/>
                    <a:pt x="366" y="1072"/>
                    <a:pt x="327" y="1067"/>
                  </a:cubicBezTo>
                  <a:cubicBezTo>
                    <a:pt x="229" y="1056"/>
                    <a:pt x="137" y="1030"/>
                    <a:pt x="46" y="1024"/>
                  </a:cubicBezTo>
                  <a:cubicBezTo>
                    <a:pt x="35" y="1032"/>
                    <a:pt x="26" y="1050"/>
                    <a:pt x="23" y="1061"/>
                  </a:cubicBezTo>
                  <a:cubicBezTo>
                    <a:pt x="67" y="1062"/>
                    <a:pt x="112" y="1071"/>
                    <a:pt x="161" y="1076"/>
                  </a:cubicBezTo>
                  <a:cubicBezTo>
                    <a:pt x="214" y="1081"/>
                    <a:pt x="288" y="1081"/>
                    <a:pt x="335" y="1087"/>
                  </a:cubicBezTo>
                  <a:cubicBezTo>
                    <a:pt x="358" y="1091"/>
                    <a:pt x="382" y="1091"/>
                    <a:pt x="402" y="1096"/>
                  </a:cubicBezTo>
                  <a:cubicBezTo>
                    <a:pt x="407" y="1097"/>
                    <a:pt x="412" y="1101"/>
                    <a:pt x="416" y="1102"/>
                  </a:cubicBezTo>
                  <a:cubicBezTo>
                    <a:pt x="446" y="1110"/>
                    <a:pt x="478" y="1107"/>
                    <a:pt x="508" y="1114"/>
                  </a:cubicBezTo>
                  <a:cubicBezTo>
                    <a:pt x="556" y="1126"/>
                    <a:pt x="600" y="1138"/>
                    <a:pt x="642" y="1150"/>
                  </a:cubicBezTo>
                  <a:cubicBezTo>
                    <a:pt x="658" y="1155"/>
                    <a:pt x="674" y="1163"/>
                    <a:pt x="690" y="1160"/>
                  </a:cubicBezTo>
                  <a:cubicBezTo>
                    <a:pt x="662" y="1154"/>
                    <a:pt x="640" y="1137"/>
                    <a:pt x="617" y="1129"/>
                  </a:cubicBezTo>
                  <a:close/>
                  <a:moveTo>
                    <a:pt x="551" y="1087"/>
                  </a:moveTo>
                  <a:cubicBezTo>
                    <a:pt x="537" y="1082"/>
                    <a:pt x="522" y="1077"/>
                    <a:pt x="508" y="1072"/>
                  </a:cubicBezTo>
                  <a:cubicBezTo>
                    <a:pt x="518" y="1080"/>
                    <a:pt x="540" y="1085"/>
                    <a:pt x="551" y="1087"/>
                  </a:cubicBezTo>
                  <a:close/>
                  <a:moveTo>
                    <a:pt x="446" y="1119"/>
                  </a:moveTo>
                  <a:cubicBezTo>
                    <a:pt x="423" y="1116"/>
                    <a:pt x="404" y="1112"/>
                    <a:pt x="378" y="1109"/>
                  </a:cubicBezTo>
                  <a:cubicBezTo>
                    <a:pt x="340" y="1105"/>
                    <a:pt x="301" y="1094"/>
                    <a:pt x="265" y="1092"/>
                  </a:cubicBezTo>
                  <a:cubicBezTo>
                    <a:pt x="211" y="1090"/>
                    <a:pt x="164" y="1092"/>
                    <a:pt x="119" y="1086"/>
                  </a:cubicBezTo>
                  <a:cubicBezTo>
                    <a:pt x="108" y="1084"/>
                    <a:pt x="98" y="1083"/>
                    <a:pt x="88" y="1082"/>
                  </a:cubicBezTo>
                  <a:cubicBezTo>
                    <a:pt x="78" y="1081"/>
                    <a:pt x="60" y="1075"/>
                    <a:pt x="53" y="1077"/>
                  </a:cubicBezTo>
                  <a:cubicBezTo>
                    <a:pt x="38" y="1082"/>
                    <a:pt x="33" y="1108"/>
                    <a:pt x="30" y="1122"/>
                  </a:cubicBezTo>
                  <a:cubicBezTo>
                    <a:pt x="55" y="1116"/>
                    <a:pt x="89" y="1123"/>
                    <a:pt x="101" y="1109"/>
                  </a:cubicBezTo>
                  <a:cubicBezTo>
                    <a:pt x="114" y="1122"/>
                    <a:pt x="141" y="1112"/>
                    <a:pt x="162" y="1112"/>
                  </a:cubicBezTo>
                  <a:cubicBezTo>
                    <a:pt x="171" y="1112"/>
                    <a:pt x="181" y="1117"/>
                    <a:pt x="191" y="1117"/>
                  </a:cubicBezTo>
                  <a:cubicBezTo>
                    <a:pt x="234" y="1119"/>
                    <a:pt x="284" y="1121"/>
                    <a:pt x="332" y="1121"/>
                  </a:cubicBezTo>
                  <a:cubicBezTo>
                    <a:pt x="431" y="1121"/>
                    <a:pt x="525" y="1151"/>
                    <a:pt x="611" y="1157"/>
                  </a:cubicBezTo>
                  <a:cubicBezTo>
                    <a:pt x="563" y="1140"/>
                    <a:pt x="505" y="1126"/>
                    <a:pt x="446" y="1119"/>
                  </a:cubicBezTo>
                  <a:close/>
                  <a:moveTo>
                    <a:pt x="722" y="1155"/>
                  </a:moveTo>
                  <a:cubicBezTo>
                    <a:pt x="755" y="1171"/>
                    <a:pt x="795" y="1189"/>
                    <a:pt x="827" y="1200"/>
                  </a:cubicBezTo>
                  <a:cubicBezTo>
                    <a:pt x="757" y="1159"/>
                    <a:pt x="681" y="1132"/>
                    <a:pt x="597" y="1104"/>
                  </a:cubicBezTo>
                  <a:cubicBezTo>
                    <a:pt x="638" y="1121"/>
                    <a:pt x="680" y="1145"/>
                    <a:pt x="722" y="1155"/>
                  </a:cubicBezTo>
                  <a:close/>
                  <a:moveTo>
                    <a:pt x="519" y="1157"/>
                  </a:moveTo>
                  <a:cubicBezTo>
                    <a:pt x="496" y="1154"/>
                    <a:pt x="474" y="1149"/>
                    <a:pt x="451" y="1145"/>
                  </a:cubicBezTo>
                  <a:cubicBezTo>
                    <a:pt x="358" y="1129"/>
                    <a:pt x="232" y="1131"/>
                    <a:pt x="149" y="1127"/>
                  </a:cubicBezTo>
                  <a:cubicBezTo>
                    <a:pt x="120" y="1147"/>
                    <a:pt x="122" y="1195"/>
                    <a:pt x="101" y="1227"/>
                  </a:cubicBezTo>
                  <a:cubicBezTo>
                    <a:pt x="166" y="1205"/>
                    <a:pt x="245" y="1183"/>
                    <a:pt x="330" y="1177"/>
                  </a:cubicBezTo>
                  <a:cubicBezTo>
                    <a:pt x="472" y="1167"/>
                    <a:pt x="616" y="1184"/>
                    <a:pt x="732" y="1199"/>
                  </a:cubicBezTo>
                  <a:cubicBezTo>
                    <a:pt x="660" y="1178"/>
                    <a:pt x="590" y="1167"/>
                    <a:pt x="519" y="1157"/>
                  </a:cubicBezTo>
                  <a:close/>
                  <a:moveTo>
                    <a:pt x="111" y="1127"/>
                  </a:moveTo>
                  <a:cubicBezTo>
                    <a:pt x="95" y="1138"/>
                    <a:pt x="89" y="1152"/>
                    <a:pt x="78" y="1170"/>
                  </a:cubicBezTo>
                  <a:cubicBezTo>
                    <a:pt x="71" y="1181"/>
                    <a:pt x="64" y="1192"/>
                    <a:pt x="58" y="1204"/>
                  </a:cubicBezTo>
                  <a:cubicBezTo>
                    <a:pt x="38" y="1239"/>
                    <a:pt x="22" y="1266"/>
                    <a:pt x="23" y="1305"/>
                  </a:cubicBezTo>
                  <a:cubicBezTo>
                    <a:pt x="90" y="1333"/>
                    <a:pt x="179" y="1311"/>
                    <a:pt x="244" y="1311"/>
                  </a:cubicBezTo>
                  <a:cubicBezTo>
                    <a:pt x="322" y="1312"/>
                    <a:pt x="402" y="1298"/>
                    <a:pt x="480" y="1292"/>
                  </a:cubicBezTo>
                  <a:cubicBezTo>
                    <a:pt x="522" y="1288"/>
                    <a:pt x="563" y="1283"/>
                    <a:pt x="602" y="1282"/>
                  </a:cubicBezTo>
                  <a:cubicBezTo>
                    <a:pt x="663" y="1264"/>
                    <a:pt x="736" y="1266"/>
                    <a:pt x="800" y="1263"/>
                  </a:cubicBezTo>
                  <a:cubicBezTo>
                    <a:pt x="798" y="1256"/>
                    <a:pt x="796" y="1248"/>
                    <a:pt x="793" y="1242"/>
                  </a:cubicBezTo>
                  <a:cubicBezTo>
                    <a:pt x="700" y="1248"/>
                    <a:pt x="613" y="1249"/>
                    <a:pt x="529" y="1263"/>
                  </a:cubicBezTo>
                  <a:cubicBezTo>
                    <a:pt x="514" y="1266"/>
                    <a:pt x="501" y="1271"/>
                    <a:pt x="486" y="1272"/>
                  </a:cubicBezTo>
                  <a:cubicBezTo>
                    <a:pt x="480" y="1272"/>
                    <a:pt x="474" y="1269"/>
                    <a:pt x="468" y="1270"/>
                  </a:cubicBezTo>
                  <a:cubicBezTo>
                    <a:pt x="397" y="1278"/>
                    <a:pt x="318" y="1298"/>
                    <a:pt x="242" y="1297"/>
                  </a:cubicBezTo>
                  <a:cubicBezTo>
                    <a:pt x="280" y="1281"/>
                    <a:pt x="322" y="1286"/>
                    <a:pt x="362" y="1277"/>
                  </a:cubicBezTo>
                  <a:cubicBezTo>
                    <a:pt x="408" y="1266"/>
                    <a:pt x="456" y="1255"/>
                    <a:pt x="503" y="1253"/>
                  </a:cubicBezTo>
                  <a:cubicBezTo>
                    <a:pt x="447" y="1252"/>
                    <a:pt x="385" y="1252"/>
                    <a:pt x="315" y="1260"/>
                  </a:cubicBezTo>
                  <a:cubicBezTo>
                    <a:pt x="299" y="1262"/>
                    <a:pt x="284" y="1262"/>
                    <a:pt x="269" y="1263"/>
                  </a:cubicBezTo>
                  <a:cubicBezTo>
                    <a:pt x="236" y="1267"/>
                    <a:pt x="204" y="1275"/>
                    <a:pt x="174" y="1275"/>
                  </a:cubicBezTo>
                  <a:cubicBezTo>
                    <a:pt x="151" y="1275"/>
                    <a:pt x="129" y="1271"/>
                    <a:pt x="108" y="1273"/>
                  </a:cubicBezTo>
                  <a:cubicBezTo>
                    <a:pt x="99" y="1274"/>
                    <a:pt x="90" y="1281"/>
                    <a:pt x="81" y="1278"/>
                  </a:cubicBezTo>
                  <a:cubicBezTo>
                    <a:pt x="77" y="1270"/>
                    <a:pt x="82" y="1261"/>
                    <a:pt x="86" y="1257"/>
                  </a:cubicBezTo>
                  <a:cubicBezTo>
                    <a:pt x="83" y="1247"/>
                    <a:pt x="85" y="1231"/>
                    <a:pt x="86" y="1228"/>
                  </a:cubicBezTo>
                  <a:cubicBezTo>
                    <a:pt x="97" y="1202"/>
                    <a:pt x="116" y="1169"/>
                    <a:pt x="123" y="1137"/>
                  </a:cubicBezTo>
                  <a:cubicBezTo>
                    <a:pt x="126" y="1136"/>
                    <a:pt x="138" y="1128"/>
                    <a:pt x="131" y="1127"/>
                  </a:cubicBezTo>
                  <a:cubicBezTo>
                    <a:pt x="126" y="1128"/>
                    <a:pt x="117" y="1128"/>
                    <a:pt x="111" y="1127"/>
                  </a:cubicBezTo>
                  <a:close/>
                  <a:moveTo>
                    <a:pt x="358" y="1187"/>
                  </a:moveTo>
                  <a:cubicBezTo>
                    <a:pt x="356" y="1187"/>
                    <a:pt x="357" y="1190"/>
                    <a:pt x="355" y="1190"/>
                  </a:cubicBezTo>
                  <a:cubicBezTo>
                    <a:pt x="315" y="1190"/>
                    <a:pt x="271" y="1198"/>
                    <a:pt x="227" y="1205"/>
                  </a:cubicBezTo>
                  <a:cubicBezTo>
                    <a:pt x="185" y="1212"/>
                    <a:pt x="141" y="1224"/>
                    <a:pt x="104" y="1243"/>
                  </a:cubicBezTo>
                  <a:cubicBezTo>
                    <a:pt x="118" y="1244"/>
                    <a:pt x="134" y="1239"/>
                    <a:pt x="146" y="1243"/>
                  </a:cubicBezTo>
                  <a:cubicBezTo>
                    <a:pt x="130" y="1253"/>
                    <a:pt x="101" y="1244"/>
                    <a:pt x="98" y="1262"/>
                  </a:cubicBezTo>
                  <a:cubicBezTo>
                    <a:pt x="231" y="1259"/>
                    <a:pt x="378" y="1237"/>
                    <a:pt x="504" y="1238"/>
                  </a:cubicBezTo>
                  <a:cubicBezTo>
                    <a:pt x="610" y="1240"/>
                    <a:pt x="679" y="1236"/>
                    <a:pt x="775" y="1227"/>
                  </a:cubicBezTo>
                  <a:cubicBezTo>
                    <a:pt x="731" y="1225"/>
                    <a:pt x="685" y="1216"/>
                    <a:pt x="627" y="1215"/>
                  </a:cubicBezTo>
                  <a:cubicBezTo>
                    <a:pt x="636" y="1210"/>
                    <a:pt x="653" y="1206"/>
                    <a:pt x="664" y="1209"/>
                  </a:cubicBezTo>
                  <a:cubicBezTo>
                    <a:pt x="557" y="1177"/>
                    <a:pt x="446" y="1195"/>
                    <a:pt x="358" y="1187"/>
                  </a:cubicBezTo>
                  <a:close/>
                  <a:moveTo>
                    <a:pt x="740" y="1213"/>
                  </a:moveTo>
                  <a:cubicBezTo>
                    <a:pt x="727" y="1212"/>
                    <a:pt x="710" y="1207"/>
                    <a:pt x="697" y="1210"/>
                  </a:cubicBezTo>
                  <a:cubicBezTo>
                    <a:pt x="712" y="1211"/>
                    <a:pt x="732" y="1216"/>
                    <a:pt x="740" y="1213"/>
                  </a:cubicBezTo>
                  <a:close/>
                  <a:moveTo>
                    <a:pt x="868" y="1252"/>
                  </a:moveTo>
                  <a:cubicBezTo>
                    <a:pt x="863" y="1253"/>
                    <a:pt x="854" y="1249"/>
                    <a:pt x="858" y="1255"/>
                  </a:cubicBezTo>
                  <a:cubicBezTo>
                    <a:pt x="845" y="1252"/>
                    <a:pt x="823" y="1246"/>
                    <a:pt x="808" y="1242"/>
                  </a:cubicBezTo>
                  <a:cubicBezTo>
                    <a:pt x="806" y="1257"/>
                    <a:pt x="818" y="1259"/>
                    <a:pt x="822" y="1268"/>
                  </a:cubicBezTo>
                  <a:cubicBezTo>
                    <a:pt x="862" y="1274"/>
                    <a:pt x="906" y="1279"/>
                    <a:pt x="928" y="1250"/>
                  </a:cubicBezTo>
                  <a:cubicBezTo>
                    <a:pt x="927" y="1244"/>
                    <a:pt x="923" y="1238"/>
                    <a:pt x="916" y="1230"/>
                  </a:cubicBezTo>
                  <a:cubicBezTo>
                    <a:pt x="908" y="1233"/>
                    <a:pt x="901" y="1236"/>
                    <a:pt x="896" y="1242"/>
                  </a:cubicBezTo>
                  <a:cubicBezTo>
                    <a:pt x="892" y="1235"/>
                    <a:pt x="879" y="1248"/>
                    <a:pt x="868" y="125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文本框 27"/>
          <p:cNvSpPr txBox="1"/>
          <p:nvPr/>
        </p:nvSpPr>
        <p:spPr>
          <a:xfrm>
            <a:off x="2855595" y="764540"/>
            <a:ext cx="7848917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读了课题,你从题目中知道了什么? 有什么疑问?</a:t>
            </a:r>
            <a:endParaRPr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8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从课题中知道了课文的主人公是董存瑞,事件是炸暗堡,从“舍身”中可以读出他的奋不顾身,不惧生死。</a:t>
            </a:r>
            <a:endParaRPr sz="2800" b="1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800" b="1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董存瑞为什么要炸暗堡? 他是怎样炸暗堡的? 结果怎样?</a:t>
            </a:r>
            <a:endParaRPr sz="2800" b="1" smtClean="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551384" y="3068960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1543792" y="152103"/>
            <a:ext cx="6644556" cy="381933"/>
            <a:chOff x="-31184" y="205344"/>
            <a:chExt cx="8859408" cy="509244"/>
          </a:xfrm>
        </p:grpSpPr>
        <p:sp>
          <p:nvSpPr>
            <p:cNvPr id="6" name="文本框 5"/>
            <p:cNvSpPr txBox="1"/>
            <p:nvPr/>
          </p:nvSpPr>
          <p:spPr>
            <a:xfrm>
              <a:off x="5359093" y="223521"/>
              <a:ext cx="2894319" cy="4910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chemeClr val="bg1"/>
                  </a:solidFill>
                  <a:latin typeface="新蒂黑板报" panose="03000600000000000000" pitchFamily="66" charset="-122"/>
                  <a:ea typeface="新蒂黑板报" panose="03000600000000000000" pitchFamily="66" charset="-122"/>
                </a:rPr>
                <a:t>想一想</a:t>
              </a:r>
              <a:endParaRPr lang="zh-CN" altLang="en-US">
                <a:solidFill>
                  <a:schemeClr val="bg1"/>
                </a:solidFill>
                <a:latin typeface="新蒂黑板报" panose="03000600000000000000" pitchFamily="66" charset="-122"/>
                <a:ea typeface="新蒂黑板报" panose="03000600000000000000" pitchFamily="66" charset="-122"/>
              </a:endParaRPr>
            </a:p>
          </p:txBody>
        </p:sp>
        <p:grpSp>
          <p:nvGrpSpPr>
            <p:cNvPr id="5" name="组合 40"/>
            <p:cNvGrpSpPr/>
            <p:nvPr/>
          </p:nvGrpSpPr>
          <p:grpSpPr>
            <a:xfrm>
              <a:off x="829774" y="288533"/>
              <a:ext cx="7998450" cy="360040"/>
              <a:chOff x="822022" y="288533"/>
              <a:chExt cx="7998450" cy="360040"/>
            </a:xfrm>
          </p:grpSpPr>
          <p:cxnSp>
            <p:nvCxnSpPr>
              <p:cNvPr id="42" name="直接连接符 41"/>
              <p:cNvCxnSpPr/>
              <p:nvPr/>
            </p:nvCxnSpPr>
            <p:spPr>
              <a:xfrm>
                <a:off x="5268932" y="633587"/>
                <a:ext cx="3551540" cy="0"/>
              </a:xfrm>
              <a:prstGeom prst="line">
                <a:avLst/>
              </a:prstGeom>
              <a:ln w="3175">
                <a:solidFill>
                  <a:schemeClr val="bg1">
                    <a:lumMod val="65000"/>
                    <a:alpha val="74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42"/>
              <p:cNvGrpSpPr/>
              <p:nvPr/>
            </p:nvGrpSpPr>
            <p:grpSpPr>
              <a:xfrm>
                <a:off x="822022" y="288533"/>
                <a:ext cx="4469280" cy="360040"/>
                <a:chOff x="872912" y="836712"/>
                <a:chExt cx="4469280" cy="360040"/>
              </a:xfrm>
            </p:grpSpPr>
            <p:sp>
              <p:nvSpPr>
                <p:cNvPr id="45" name="矩形 44"/>
                <p:cNvSpPr/>
                <p:nvPr/>
              </p:nvSpPr>
              <p:spPr>
                <a:xfrm>
                  <a:off x="872912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6" name="矩形 45"/>
                <p:cNvSpPr/>
                <p:nvPr/>
              </p:nvSpPr>
              <p:spPr>
                <a:xfrm>
                  <a:off x="1774208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7" name="矩形 46"/>
                <p:cNvSpPr/>
                <p:nvPr/>
              </p:nvSpPr>
              <p:spPr>
                <a:xfrm>
                  <a:off x="2675504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8" name="矩形 47"/>
                <p:cNvSpPr/>
                <p:nvPr/>
              </p:nvSpPr>
              <p:spPr>
                <a:xfrm>
                  <a:off x="3576800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9" name="矩形 48"/>
                <p:cNvSpPr/>
                <p:nvPr/>
              </p:nvSpPr>
              <p:spPr>
                <a:xfrm>
                  <a:off x="4478096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</p:grpSp>
        </p:grpSp>
        <p:sp>
          <p:nvSpPr>
            <p:cNvPr id="50" name="矩形 49"/>
            <p:cNvSpPr/>
            <p:nvPr/>
          </p:nvSpPr>
          <p:spPr>
            <a:xfrm>
              <a:off x="-31184" y="205344"/>
              <a:ext cx="864096" cy="504056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3863975" y="548640"/>
            <a:ext cx="792099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董存瑞生于1929年，河北省怀来县人，1948年在中国人民解放军攻打隆化县城战斗中舍身炸碉堡壮烈牺牲，年仅19岁。</a:t>
            </a:r>
            <a:endParaRPr sz="28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1948年5月25日，</a:t>
            </a:r>
            <a:r>
              <a:rPr 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中国人民解放军</a:t>
            </a:r>
            <a:r>
              <a:rPr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向隆化守敌发起猛攻。在解决隆化中学敌人的关键时刻，董存瑞为炸毁敌人据守的桥型暗堡，抱着炸药</a:t>
            </a:r>
            <a:r>
              <a:rPr 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包</a:t>
            </a:r>
            <a:r>
              <a:rPr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挺身冲到敌堡下的沟壕里，可这桥离地面有一人多高，两旁是砖砌的，没有任何东西可以代替炸药支架。</a:t>
            </a:r>
            <a:endParaRPr sz="28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00" name="图片 9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836930"/>
            <a:ext cx="3646805" cy="450342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1543792" y="152103"/>
            <a:ext cx="6644556" cy="381933"/>
            <a:chOff x="-31184" y="205344"/>
            <a:chExt cx="8859408" cy="509244"/>
          </a:xfrm>
        </p:grpSpPr>
        <p:sp>
          <p:nvSpPr>
            <p:cNvPr id="6" name="文本框 5"/>
            <p:cNvSpPr txBox="1"/>
            <p:nvPr/>
          </p:nvSpPr>
          <p:spPr>
            <a:xfrm>
              <a:off x="5359093" y="223521"/>
              <a:ext cx="2894319" cy="4910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chemeClr val="bg1"/>
                  </a:solidFill>
                  <a:latin typeface="新蒂黑板报" panose="03000600000000000000" pitchFamily="66" charset="-122"/>
                  <a:ea typeface="新蒂黑板报" panose="03000600000000000000" pitchFamily="66" charset="-122"/>
                </a:rPr>
                <a:t>想一想</a:t>
              </a:r>
              <a:endParaRPr lang="zh-CN" altLang="en-US">
                <a:solidFill>
                  <a:schemeClr val="bg1"/>
                </a:solidFill>
                <a:latin typeface="新蒂黑板报" panose="03000600000000000000" pitchFamily="66" charset="-122"/>
                <a:ea typeface="新蒂黑板报" panose="03000600000000000000" pitchFamily="66" charset="-122"/>
              </a:endParaRPr>
            </a:p>
          </p:txBody>
        </p:sp>
        <p:grpSp>
          <p:nvGrpSpPr>
            <p:cNvPr id="5" name="组合 40"/>
            <p:cNvGrpSpPr/>
            <p:nvPr/>
          </p:nvGrpSpPr>
          <p:grpSpPr>
            <a:xfrm>
              <a:off x="829774" y="288533"/>
              <a:ext cx="7998450" cy="360040"/>
              <a:chOff x="822022" y="288533"/>
              <a:chExt cx="7998450" cy="360040"/>
            </a:xfrm>
          </p:grpSpPr>
          <p:cxnSp>
            <p:nvCxnSpPr>
              <p:cNvPr id="42" name="直接连接符 41"/>
              <p:cNvCxnSpPr/>
              <p:nvPr/>
            </p:nvCxnSpPr>
            <p:spPr>
              <a:xfrm>
                <a:off x="5268932" y="633587"/>
                <a:ext cx="3551540" cy="0"/>
              </a:xfrm>
              <a:prstGeom prst="line">
                <a:avLst/>
              </a:prstGeom>
              <a:ln w="3175">
                <a:solidFill>
                  <a:schemeClr val="bg1">
                    <a:lumMod val="65000"/>
                    <a:alpha val="74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42"/>
              <p:cNvGrpSpPr/>
              <p:nvPr/>
            </p:nvGrpSpPr>
            <p:grpSpPr>
              <a:xfrm>
                <a:off x="822022" y="288533"/>
                <a:ext cx="4469280" cy="360040"/>
                <a:chOff x="872912" y="836712"/>
                <a:chExt cx="4469280" cy="360040"/>
              </a:xfrm>
            </p:grpSpPr>
            <p:sp>
              <p:nvSpPr>
                <p:cNvPr id="45" name="矩形 44"/>
                <p:cNvSpPr/>
                <p:nvPr/>
              </p:nvSpPr>
              <p:spPr>
                <a:xfrm>
                  <a:off x="872912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6" name="矩形 45"/>
                <p:cNvSpPr/>
                <p:nvPr/>
              </p:nvSpPr>
              <p:spPr>
                <a:xfrm>
                  <a:off x="1774208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7" name="矩形 46"/>
                <p:cNvSpPr/>
                <p:nvPr/>
              </p:nvSpPr>
              <p:spPr>
                <a:xfrm>
                  <a:off x="2675504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8" name="矩形 47"/>
                <p:cNvSpPr/>
                <p:nvPr/>
              </p:nvSpPr>
              <p:spPr>
                <a:xfrm>
                  <a:off x="3576800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9" name="矩形 48"/>
                <p:cNvSpPr/>
                <p:nvPr/>
              </p:nvSpPr>
              <p:spPr>
                <a:xfrm>
                  <a:off x="4478096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</p:grpSp>
        </p:grpSp>
        <p:sp>
          <p:nvSpPr>
            <p:cNvPr id="50" name="矩形 49"/>
            <p:cNvSpPr/>
            <p:nvPr/>
          </p:nvSpPr>
          <p:spPr>
            <a:xfrm>
              <a:off x="-31184" y="205344"/>
              <a:ext cx="864096" cy="504056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3863974" y="692785"/>
            <a:ext cx="8064673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关键时刻，偏偏总攻的冲锋号又吹响了；头上是敌人机枪的突突声，眼前是纷纷倒下的战友，此时此刻，董存瑞毅然决然地用左手托起了炸药包，紧紧顶住桥底，从容镇定地用右手拉开了导火线；随着天崩地裂地一声巨响，暗堡被炸得粉碎，战友们踏着英雄的血迹冲进隆化中学！一场解放战争普通的战斗造就了一场惊天地、泣鬼神</a:t>
            </a:r>
            <a:r>
              <a:rPr lang="zh-CN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</a:t>
            </a:r>
            <a:r>
              <a:rPr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伟大壮举，造就了一位青史留名的英雄。</a:t>
            </a:r>
            <a:endParaRPr sz="28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00" name="图片 9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1052830"/>
            <a:ext cx="3646805" cy="450342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文本框 27"/>
          <p:cNvSpPr txBox="1"/>
          <p:nvPr/>
        </p:nvSpPr>
        <p:spPr>
          <a:xfrm>
            <a:off x="3431540" y="1124585"/>
            <a:ext cx="6771005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学习要求：</a:t>
            </a:r>
            <a:endParaRPr lang="zh-CN"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(1)用较快的速度默读课文,读准字音,圈画出不理解的词语。</a:t>
            </a:r>
            <a:endParaRPr 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(2)结合刚刚提出的三个问题,把握故事情节,概括文章大意。</a:t>
            </a:r>
            <a:endParaRPr lang="zh-CN" sz="2800" b="1" smtClean="0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343950" y="2349178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1524107" y="332443"/>
            <a:ext cx="6644556" cy="381933"/>
            <a:chOff x="-31184" y="205344"/>
            <a:chExt cx="8859408" cy="509244"/>
          </a:xfrm>
        </p:grpSpPr>
        <p:sp>
          <p:nvSpPr>
            <p:cNvPr id="6" name="文本框 5"/>
            <p:cNvSpPr txBox="1"/>
            <p:nvPr/>
          </p:nvSpPr>
          <p:spPr>
            <a:xfrm>
              <a:off x="5359093" y="223521"/>
              <a:ext cx="2894319" cy="4910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chemeClr val="bg1"/>
                  </a:solidFill>
                  <a:latin typeface="新蒂黑板报" panose="03000600000000000000" pitchFamily="66" charset="-122"/>
                  <a:ea typeface="新蒂黑板报" panose="03000600000000000000" pitchFamily="66" charset="-122"/>
                </a:rPr>
                <a:t>想一想</a:t>
              </a:r>
              <a:endParaRPr lang="zh-CN" altLang="en-US">
                <a:solidFill>
                  <a:schemeClr val="bg1"/>
                </a:solidFill>
                <a:latin typeface="新蒂黑板报" panose="03000600000000000000" pitchFamily="66" charset="-122"/>
                <a:ea typeface="新蒂黑板报" panose="03000600000000000000" pitchFamily="66" charset="-122"/>
              </a:endParaRPr>
            </a:p>
          </p:txBody>
        </p:sp>
        <p:grpSp>
          <p:nvGrpSpPr>
            <p:cNvPr id="5" name="组合 40"/>
            <p:cNvGrpSpPr/>
            <p:nvPr/>
          </p:nvGrpSpPr>
          <p:grpSpPr>
            <a:xfrm>
              <a:off x="829774" y="288533"/>
              <a:ext cx="7998450" cy="360040"/>
              <a:chOff x="822022" y="288533"/>
              <a:chExt cx="7998450" cy="360040"/>
            </a:xfrm>
          </p:grpSpPr>
          <p:cxnSp>
            <p:nvCxnSpPr>
              <p:cNvPr id="42" name="直接连接符 41"/>
              <p:cNvCxnSpPr/>
              <p:nvPr/>
            </p:nvCxnSpPr>
            <p:spPr>
              <a:xfrm>
                <a:off x="5268932" y="633587"/>
                <a:ext cx="3551540" cy="0"/>
              </a:xfrm>
              <a:prstGeom prst="line">
                <a:avLst/>
              </a:prstGeom>
              <a:ln w="3175">
                <a:solidFill>
                  <a:schemeClr val="bg1">
                    <a:lumMod val="65000"/>
                    <a:alpha val="74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42"/>
              <p:cNvGrpSpPr/>
              <p:nvPr/>
            </p:nvGrpSpPr>
            <p:grpSpPr>
              <a:xfrm>
                <a:off x="822022" y="288533"/>
                <a:ext cx="4469280" cy="360040"/>
                <a:chOff x="872912" y="836712"/>
                <a:chExt cx="4469280" cy="360040"/>
              </a:xfrm>
            </p:grpSpPr>
            <p:sp>
              <p:nvSpPr>
                <p:cNvPr id="45" name="矩形 44"/>
                <p:cNvSpPr/>
                <p:nvPr/>
              </p:nvSpPr>
              <p:spPr>
                <a:xfrm>
                  <a:off x="872912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6" name="矩形 45"/>
                <p:cNvSpPr/>
                <p:nvPr/>
              </p:nvSpPr>
              <p:spPr>
                <a:xfrm>
                  <a:off x="1774208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7" name="矩形 46"/>
                <p:cNvSpPr/>
                <p:nvPr/>
              </p:nvSpPr>
              <p:spPr>
                <a:xfrm>
                  <a:off x="2675504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8" name="矩形 47"/>
                <p:cNvSpPr/>
                <p:nvPr/>
              </p:nvSpPr>
              <p:spPr>
                <a:xfrm>
                  <a:off x="3576800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9" name="矩形 48"/>
                <p:cNvSpPr/>
                <p:nvPr/>
              </p:nvSpPr>
              <p:spPr>
                <a:xfrm>
                  <a:off x="4478096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</p:grpSp>
        </p:grpSp>
        <p:sp>
          <p:nvSpPr>
            <p:cNvPr id="50" name="矩形 49"/>
            <p:cNvSpPr/>
            <p:nvPr/>
          </p:nvSpPr>
          <p:spPr>
            <a:xfrm>
              <a:off x="-31184" y="205344"/>
              <a:ext cx="864096" cy="504056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739265" y="1628775"/>
            <a:ext cx="8714105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震撼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封锁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暗堡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迸射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恳切 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战壕 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匍匐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扫射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眺望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凹地 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惊天动地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昂首挺胸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地动山摇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1"/>
          <p:cNvGrpSpPr/>
          <p:nvPr/>
        </p:nvGrpSpPr>
        <p:grpSpPr>
          <a:xfrm>
            <a:off x="1524107" y="332443"/>
            <a:ext cx="6644556" cy="381933"/>
            <a:chOff x="-31184" y="205344"/>
            <a:chExt cx="8859408" cy="509244"/>
          </a:xfrm>
        </p:grpSpPr>
        <p:sp>
          <p:nvSpPr>
            <p:cNvPr id="6" name="文本框 5"/>
            <p:cNvSpPr txBox="1"/>
            <p:nvPr/>
          </p:nvSpPr>
          <p:spPr>
            <a:xfrm>
              <a:off x="5359093" y="223521"/>
              <a:ext cx="2894319" cy="4910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chemeClr val="bg1"/>
                  </a:solidFill>
                  <a:latin typeface="新蒂黑板报" panose="03000600000000000000" pitchFamily="66" charset="-122"/>
                  <a:ea typeface="新蒂黑板报" panose="03000600000000000000" pitchFamily="66" charset="-122"/>
                </a:rPr>
                <a:t>想一想</a:t>
              </a:r>
              <a:endParaRPr lang="zh-CN" altLang="en-US">
                <a:solidFill>
                  <a:schemeClr val="bg1"/>
                </a:solidFill>
                <a:latin typeface="新蒂黑板报" panose="03000600000000000000" pitchFamily="66" charset="-122"/>
                <a:ea typeface="新蒂黑板报" panose="03000600000000000000" pitchFamily="66" charset="-122"/>
              </a:endParaRPr>
            </a:p>
          </p:txBody>
        </p:sp>
        <p:grpSp>
          <p:nvGrpSpPr>
            <p:cNvPr id="5" name="组合 40"/>
            <p:cNvGrpSpPr/>
            <p:nvPr/>
          </p:nvGrpSpPr>
          <p:grpSpPr>
            <a:xfrm>
              <a:off x="829774" y="288533"/>
              <a:ext cx="7998450" cy="360040"/>
              <a:chOff x="822022" y="288533"/>
              <a:chExt cx="7998450" cy="360040"/>
            </a:xfrm>
          </p:grpSpPr>
          <p:cxnSp>
            <p:nvCxnSpPr>
              <p:cNvPr id="42" name="直接连接符 41"/>
              <p:cNvCxnSpPr/>
              <p:nvPr/>
            </p:nvCxnSpPr>
            <p:spPr>
              <a:xfrm>
                <a:off x="5268932" y="633587"/>
                <a:ext cx="3551540" cy="0"/>
              </a:xfrm>
              <a:prstGeom prst="line">
                <a:avLst/>
              </a:prstGeom>
              <a:ln w="3175">
                <a:solidFill>
                  <a:schemeClr val="bg1">
                    <a:lumMod val="65000"/>
                    <a:alpha val="74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7" name="组合 42"/>
              <p:cNvGrpSpPr/>
              <p:nvPr/>
            </p:nvGrpSpPr>
            <p:grpSpPr>
              <a:xfrm>
                <a:off x="822022" y="288533"/>
                <a:ext cx="4469280" cy="360040"/>
                <a:chOff x="872912" y="836712"/>
                <a:chExt cx="4469280" cy="360040"/>
              </a:xfrm>
            </p:grpSpPr>
            <p:sp>
              <p:nvSpPr>
                <p:cNvPr id="45" name="矩形 44"/>
                <p:cNvSpPr/>
                <p:nvPr/>
              </p:nvSpPr>
              <p:spPr>
                <a:xfrm>
                  <a:off x="872912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6" name="矩形 45"/>
                <p:cNvSpPr/>
                <p:nvPr/>
              </p:nvSpPr>
              <p:spPr>
                <a:xfrm>
                  <a:off x="1774208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7" name="矩形 46"/>
                <p:cNvSpPr/>
                <p:nvPr/>
              </p:nvSpPr>
              <p:spPr>
                <a:xfrm>
                  <a:off x="2675504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8" name="矩形 47"/>
                <p:cNvSpPr/>
                <p:nvPr/>
              </p:nvSpPr>
              <p:spPr>
                <a:xfrm>
                  <a:off x="3576800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9" name="矩形 48"/>
                <p:cNvSpPr/>
                <p:nvPr/>
              </p:nvSpPr>
              <p:spPr>
                <a:xfrm>
                  <a:off x="4478096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</p:grpSp>
        </p:grpSp>
        <p:sp>
          <p:nvSpPr>
            <p:cNvPr id="50" name="矩形 49"/>
            <p:cNvSpPr/>
            <p:nvPr/>
          </p:nvSpPr>
          <p:spPr>
            <a:xfrm>
              <a:off x="-31184" y="205344"/>
              <a:ext cx="864096" cy="504056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3719830" y="1916430"/>
            <a:ext cx="4886960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迸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射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恳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切 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扑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哧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匍匐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凹</a:t>
            </a:r>
            <a:r>
              <a:rPr lang="zh-CN" alt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地 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128050" y="2420933"/>
            <a:ext cx="1815860" cy="2860679"/>
          </a:xfrm>
          <a:prstGeom prst="rect">
            <a:avLst/>
          </a:prstGeom>
          <a:noFill/>
        </p:spPr>
      </p:pic>
      <p:sp>
        <p:nvSpPr>
          <p:cNvPr id="3" name="文本框 2"/>
          <p:cNvSpPr txBox="1"/>
          <p:nvPr/>
        </p:nvSpPr>
        <p:spPr>
          <a:xfrm>
            <a:off x="3576320" y="1289050"/>
            <a:ext cx="11868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PinYinok" panose="020b0603050302020204" charset="0"/>
                <a:cs typeface="PinYinok" panose="020b0603050302020204" charset="0"/>
              </a:rPr>
              <a:t>b-ng</a:t>
            </a:r>
            <a:endParaRPr lang="en-US" altLang="zh-CN" sz="3600" b="1">
              <a:latin typeface="PinYinok" panose="020b0603050302020204" charset="0"/>
              <a:cs typeface="PinYinok" panose="020b060305030202020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5497195" y="1289050"/>
            <a:ext cx="96266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PinYinok" panose="020b0603050302020204" charset="0"/>
                <a:cs typeface="PinYinok" panose="020b0603050302020204" charset="0"/>
              </a:rPr>
              <a:t>k0n</a:t>
            </a:r>
            <a:endParaRPr lang="en-US" altLang="zh-CN" sz="3600" b="1">
              <a:latin typeface="PinYinok" panose="020b0603050302020204" charset="0"/>
              <a:cs typeface="PinYinok" panose="020b060305030202020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578090" y="1289050"/>
            <a:ext cx="11868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PinYinok" panose="020b0603050302020204" charset="0"/>
                <a:cs typeface="PinYinok" panose="020b0603050302020204" charset="0"/>
              </a:rPr>
              <a:t>ch~</a:t>
            </a:r>
            <a:endParaRPr lang="en-US" altLang="zh-CN" sz="3600" b="1">
              <a:latin typeface="PinYinok" panose="020b0603050302020204" charset="0"/>
              <a:cs typeface="PinYinok" panose="020b060305030202020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703320" y="3082925"/>
            <a:ext cx="11868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PinYinok" panose="020b0603050302020204" charset="0"/>
                <a:cs typeface="PinYinok" panose="020b0603050302020204" charset="0"/>
              </a:rPr>
              <a:t>p% f%</a:t>
            </a:r>
            <a:endParaRPr lang="en-US" altLang="zh-CN" sz="3600" b="1">
              <a:latin typeface="PinYinok" panose="020b0603050302020204" charset="0"/>
              <a:cs typeface="PinYinok" panose="020b060305030202020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568950" y="3082925"/>
            <a:ext cx="7423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latin typeface="PinYinok" panose="020b0603050302020204" charset="0"/>
                <a:cs typeface="PinYinok" panose="020b0603050302020204" charset="0"/>
              </a:rPr>
              <a:t>`o</a:t>
            </a:r>
            <a:endParaRPr lang="en-US" altLang="zh-CN" sz="3600" b="1">
              <a:latin typeface="PinYinok" panose="020b0603050302020204" charset="0"/>
              <a:cs typeface="PinYinok" panose="020b0603050302020204" charset="0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文本框 27"/>
          <p:cNvSpPr txBox="1"/>
          <p:nvPr/>
        </p:nvSpPr>
        <p:spPr>
          <a:xfrm>
            <a:off x="3288030" y="1052830"/>
            <a:ext cx="617601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重点词语：</a:t>
            </a:r>
            <a:endParaRPr lang="zh-CN" altLang="en-US" sz="28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暗堡:隐蔽的碉堡。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迸射:喷射;由内而外地强烈放射出。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战壕:作战时为掩护而挖的壕沟。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fontAlgn="auto">
              <a:lnSpc>
                <a:spcPct val="150000"/>
              </a:lnSpc>
            </a:pPr>
            <a:r>
              <a:rPr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嘹亮:(声音)清晰响亮。</a:t>
            </a:r>
            <a:endParaRPr sz="28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983905" y="2349178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文本框 27"/>
          <p:cNvSpPr txBox="1"/>
          <p:nvPr/>
        </p:nvSpPr>
        <p:spPr>
          <a:xfrm>
            <a:off x="3359785" y="980440"/>
            <a:ext cx="754316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董存瑞为什么要炸暗堡?他是怎样炸暗堡的?结果怎样? </a:t>
            </a:r>
            <a:endParaRPr lang="zh-CN" altLang="en-US" sz="28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暗堡阻挡了战士们解放隆化的进程。董存瑞先在战友郅顺义的掩护下冲到桥下,但没有找到炸药放置的支点,紧急时刻他托起炸药包顶住桥底炸掉暗堡。结果隆化解放了。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415705" y="2205033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文本框 27"/>
          <p:cNvSpPr txBox="1"/>
          <p:nvPr/>
        </p:nvSpPr>
        <p:spPr>
          <a:xfrm>
            <a:off x="2783840" y="836930"/>
            <a:ext cx="8200390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小组讨论:课文是按照事情的发展顺序描写的。请按事情的起因、经过、结果划分课文段落,分别用几个字简要概括大意。</a:t>
            </a:r>
            <a:endParaRPr lang="zh-CN" altLang="en-US"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文本框 27"/>
          <p:cNvSpPr txBox="1"/>
          <p:nvPr>
            <p:custDataLst>
              <p:tags r:id="rId2"/>
            </p:custDataLst>
          </p:nvPr>
        </p:nvSpPr>
        <p:spPr>
          <a:xfrm>
            <a:off x="2783840" y="2924810"/>
            <a:ext cx="741616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第1自然段(起因):暗堡拦路。</a:t>
            </a:r>
            <a:endParaRPr lang="zh-CN" altLang="en-US"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第2～7自然段(经过):舍身炸暗堡。</a:t>
            </a:r>
            <a:endParaRPr lang="zh-CN" altLang="en-US"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第8自然段(结果):解放隆化。</a:t>
            </a:r>
            <a:endParaRPr lang="zh-CN" altLang="en-US"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912150" y="2094543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3022041" y="4436761"/>
            <a:ext cx="6527478" cy="105747"/>
            <a:chOff x="323528" y="4293096"/>
            <a:chExt cx="8703304" cy="140996"/>
          </a:xfrm>
          <a:solidFill>
            <a:schemeClr val="accent2"/>
          </a:solidFill>
        </p:grpSpPr>
        <p:grpSp>
          <p:nvGrpSpPr>
            <p:cNvPr id="3" name="组合 28"/>
            <p:cNvGrpSpPr/>
            <p:nvPr/>
          </p:nvGrpSpPr>
          <p:grpSpPr>
            <a:xfrm>
              <a:off x="323528" y="4293096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30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34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</p:grpSp>
        <p:grpSp>
          <p:nvGrpSpPr>
            <p:cNvPr id="4" name="组合 34"/>
            <p:cNvGrpSpPr/>
            <p:nvPr/>
          </p:nvGrpSpPr>
          <p:grpSpPr>
            <a:xfrm>
              <a:off x="4562113" y="4293096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36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37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</p:grpSp>
      </p:grpSp>
      <p:grpSp>
        <p:nvGrpSpPr>
          <p:cNvPr id="5" name="组合 2"/>
          <p:cNvGrpSpPr/>
          <p:nvPr/>
        </p:nvGrpSpPr>
        <p:grpSpPr>
          <a:xfrm>
            <a:off x="3017658" y="1559575"/>
            <a:ext cx="6527877" cy="105747"/>
            <a:chOff x="323528" y="2065320"/>
            <a:chExt cx="8703836" cy="140996"/>
          </a:xfrm>
          <a:solidFill>
            <a:schemeClr val="accent2"/>
          </a:solidFill>
        </p:grpSpPr>
        <p:grpSp>
          <p:nvGrpSpPr>
            <p:cNvPr id="6" name="组合 24"/>
            <p:cNvGrpSpPr/>
            <p:nvPr/>
          </p:nvGrpSpPr>
          <p:grpSpPr>
            <a:xfrm>
              <a:off x="323528" y="2065320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27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28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</p:grpSp>
        <p:grpSp>
          <p:nvGrpSpPr>
            <p:cNvPr id="7" name="组合 37"/>
            <p:cNvGrpSpPr/>
            <p:nvPr/>
          </p:nvGrpSpPr>
          <p:grpSpPr>
            <a:xfrm>
              <a:off x="4562645" y="2065320"/>
              <a:ext cx="4464719" cy="140996"/>
              <a:chOff x="617922" y="1097616"/>
              <a:chExt cx="4464719" cy="140996"/>
            </a:xfrm>
            <a:grpFill/>
          </p:grpSpPr>
          <p:sp>
            <p:nvSpPr>
              <p:cNvPr id="39" name="Freeform 334"/>
              <p:cNvSpPr>
                <a:spLocks noEditPoints="1"/>
              </p:cNvSpPr>
              <p:nvPr/>
            </p:nvSpPr>
            <p:spPr bwMode="auto">
              <a:xfrm rot="10800000" flipH="1">
                <a:off x="617922" y="1097616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  <p:sp>
            <p:nvSpPr>
              <p:cNvPr id="40" name="Freeform 334"/>
              <p:cNvSpPr>
                <a:spLocks noEditPoints="1"/>
              </p:cNvSpPr>
              <p:nvPr/>
            </p:nvSpPr>
            <p:spPr bwMode="auto">
              <a:xfrm rot="10800000">
                <a:off x="2796632" y="1097617"/>
                <a:ext cx="2286009" cy="140995"/>
              </a:xfrm>
              <a:custGeom>
                <a:gdLst>
                  <a:gd name="T0" fmla="*/ 32 w 1069"/>
                  <a:gd name="T1" fmla="*/ 50 h 77"/>
                  <a:gd name="T2" fmla="*/ 29 w 1069"/>
                  <a:gd name="T3" fmla="*/ 17 h 77"/>
                  <a:gd name="T4" fmla="*/ 87 w 1069"/>
                  <a:gd name="T5" fmla="*/ 15 h 77"/>
                  <a:gd name="T6" fmla="*/ 108 w 1069"/>
                  <a:gd name="T7" fmla="*/ 20 h 77"/>
                  <a:gd name="T8" fmla="*/ 148 w 1069"/>
                  <a:gd name="T9" fmla="*/ 19 h 77"/>
                  <a:gd name="T10" fmla="*/ 191 w 1069"/>
                  <a:gd name="T11" fmla="*/ 13 h 77"/>
                  <a:gd name="T12" fmla="*/ 241 w 1069"/>
                  <a:gd name="T13" fmla="*/ 12 h 77"/>
                  <a:gd name="T14" fmla="*/ 285 w 1069"/>
                  <a:gd name="T15" fmla="*/ 10 h 77"/>
                  <a:gd name="T16" fmla="*/ 325 w 1069"/>
                  <a:gd name="T17" fmla="*/ 23 h 77"/>
                  <a:gd name="T18" fmla="*/ 385 w 1069"/>
                  <a:gd name="T19" fmla="*/ 9 h 77"/>
                  <a:gd name="T20" fmla="*/ 405 w 1069"/>
                  <a:gd name="T21" fmla="*/ 24 h 77"/>
                  <a:gd name="T22" fmla="*/ 449 w 1069"/>
                  <a:gd name="T23" fmla="*/ 12 h 77"/>
                  <a:gd name="T24" fmla="*/ 488 w 1069"/>
                  <a:gd name="T25" fmla="*/ 17 h 77"/>
                  <a:gd name="T26" fmla="*/ 530 w 1069"/>
                  <a:gd name="T27" fmla="*/ 14 h 77"/>
                  <a:gd name="T28" fmla="*/ 587 w 1069"/>
                  <a:gd name="T29" fmla="*/ 8 h 77"/>
                  <a:gd name="T30" fmla="*/ 621 w 1069"/>
                  <a:gd name="T31" fmla="*/ 19 h 77"/>
                  <a:gd name="T32" fmla="*/ 677 w 1069"/>
                  <a:gd name="T33" fmla="*/ 20 h 77"/>
                  <a:gd name="T34" fmla="*/ 716 w 1069"/>
                  <a:gd name="T35" fmla="*/ 15 h 77"/>
                  <a:gd name="T36" fmla="*/ 761 w 1069"/>
                  <a:gd name="T37" fmla="*/ 17 h 77"/>
                  <a:gd name="T38" fmla="*/ 816 w 1069"/>
                  <a:gd name="T39" fmla="*/ 9 h 77"/>
                  <a:gd name="T40" fmla="*/ 850 w 1069"/>
                  <a:gd name="T41" fmla="*/ 15 h 77"/>
                  <a:gd name="T42" fmla="*/ 890 w 1069"/>
                  <a:gd name="T43" fmla="*/ 9 h 77"/>
                  <a:gd name="T44" fmla="*/ 939 w 1069"/>
                  <a:gd name="T45" fmla="*/ 15 h 77"/>
                  <a:gd name="T46" fmla="*/ 981 w 1069"/>
                  <a:gd name="T47" fmla="*/ 29 h 77"/>
                  <a:gd name="T48" fmla="*/ 1010 w 1069"/>
                  <a:gd name="T49" fmla="*/ 27 h 77"/>
                  <a:gd name="T50" fmla="*/ 1044 w 1069"/>
                  <a:gd name="T51" fmla="*/ 53 h 77"/>
                  <a:gd name="T52" fmla="*/ 1051 w 1069"/>
                  <a:gd name="T53" fmla="*/ 58 h 77"/>
                  <a:gd name="T54" fmla="*/ 1010 w 1069"/>
                  <a:gd name="T55" fmla="*/ 69 h 77"/>
                  <a:gd name="T56" fmla="*/ 981 w 1069"/>
                  <a:gd name="T57" fmla="*/ 61 h 77"/>
                  <a:gd name="T58" fmla="*/ 928 w 1069"/>
                  <a:gd name="T59" fmla="*/ 42 h 77"/>
                  <a:gd name="T60" fmla="*/ 866 w 1069"/>
                  <a:gd name="T61" fmla="*/ 59 h 77"/>
                  <a:gd name="T62" fmla="*/ 832 w 1069"/>
                  <a:gd name="T63" fmla="*/ 53 h 77"/>
                  <a:gd name="T64" fmla="*/ 806 w 1069"/>
                  <a:gd name="T65" fmla="*/ 59 h 77"/>
                  <a:gd name="T66" fmla="*/ 756 w 1069"/>
                  <a:gd name="T67" fmla="*/ 59 h 77"/>
                  <a:gd name="T68" fmla="*/ 716 w 1069"/>
                  <a:gd name="T69" fmla="*/ 47 h 77"/>
                  <a:gd name="T70" fmla="*/ 665 w 1069"/>
                  <a:gd name="T71" fmla="*/ 40 h 77"/>
                  <a:gd name="T72" fmla="*/ 629 w 1069"/>
                  <a:gd name="T73" fmla="*/ 50 h 77"/>
                  <a:gd name="T74" fmla="*/ 584 w 1069"/>
                  <a:gd name="T75" fmla="*/ 62 h 77"/>
                  <a:gd name="T76" fmla="*/ 533 w 1069"/>
                  <a:gd name="T77" fmla="*/ 55 h 77"/>
                  <a:gd name="T78" fmla="*/ 481 w 1069"/>
                  <a:gd name="T79" fmla="*/ 50 h 77"/>
                  <a:gd name="T80" fmla="*/ 455 w 1069"/>
                  <a:gd name="T81" fmla="*/ 42 h 77"/>
                  <a:gd name="T82" fmla="*/ 412 w 1069"/>
                  <a:gd name="T83" fmla="*/ 62 h 77"/>
                  <a:gd name="T84" fmla="*/ 359 w 1069"/>
                  <a:gd name="T85" fmla="*/ 57 h 77"/>
                  <a:gd name="T86" fmla="*/ 321 w 1069"/>
                  <a:gd name="T87" fmla="*/ 56 h 77"/>
                  <a:gd name="T88" fmla="*/ 283 w 1069"/>
                  <a:gd name="T89" fmla="*/ 59 h 77"/>
                  <a:gd name="T90" fmla="*/ 246 w 1069"/>
                  <a:gd name="T91" fmla="*/ 62 h 77"/>
                  <a:gd name="T92" fmla="*/ 203 w 1069"/>
                  <a:gd name="T93" fmla="*/ 58 h 77"/>
                  <a:gd name="T94" fmla="*/ 174 w 1069"/>
                  <a:gd name="T95" fmla="*/ 63 h 77"/>
                  <a:gd name="T96" fmla="*/ 153 w 1069"/>
                  <a:gd name="T97" fmla="*/ 58 h 77"/>
                  <a:gd name="T98" fmla="*/ 115 w 1069"/>
                  <a:gd name="T99" fmla="*/ 57 h 77"/>
                  <a:gd name="T100" fmla="*/ 364 w 1069"/>
                  <a:gd name="T101" fmla="*/ 18 h 77"/>
                  <a:gd name="T102" fmla="*/ 13 w 1069"/>
                  <a:gd name="T103" fmla="*/ 43 h 77"/>
                  <a:gd name="T104" fmla="*/ 179 w 1069"/>
                  <a:gd name="T105" fmla="*/ 29 h 77"/>
                  <a:gd name="T106" fmla="*/ 233 w 1069"/>
                  <a:gd name="T107" fmla="*/ 45 h 77"/>
                  <a:gd name="T108" fmla="*/ 276 w 1069"/>
                  <a:gd name="T109" fmla="*/ 32 h 77"/>
                  <a:gd name="T110" fmla="*/ 404 w 1069"/>
                  <a:gd name="T111" fmla="*/ 35 h 77"/>
                  <a:gd name="T112" fmla="*/ 479 w 1069"/>
                  <a:gd name="T113" fmla="*/ 39 h 77"/>
                  <a:gd name="T114" fmla="*/ 612 w 1069"/>
                  <a:gd name="T115" fmla="*/ 27 h 77"/>
                  <a:gd name="T116" fmla="*/ 736 w 1069"/>
                  <a:gd name="T117" fmla="*/ 44 h 77"/>
                  <a:gd name="T118" fmla="*/ 789 w 1069"/>
                  <a:gd name="T119" fmla="*/ 31 h 77"/>
                  <a:gd name="T120" fmla="*/ 800 w 1069"/>
                  <a:gd name="T121" fmla="*/ 29 h 77"/>
                  <a:gd name="T122" fmla="*/ 894 w 1069"/>
                  <a:gd name="T123" fmla="*/ 41 h 77"/>
                  <a:gd name="T124" fmla="*/ 955 w 1069"/>
                  <a:gd name="T125" fmla="*/ 35 h 7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069" h="77">
                    <a:moveTo>
                      <a:pt x="63" y="56"/>
                    </a:moveTo>
                    <a:cubicBezTo>
                      <a:pt x="62" y="56"/>
                      <a:pt x="60" y="55"/>
                      <a:pt x="60" y="55"/>
                    </a:cubicBezTo>
                    <a:cubicBezTo>
                      <a:pt x="60" y="55"/>
                      <a:pt x="62" y="52"/>
                      <a:pt x="62" y="52"/>
                    </a:cubicBezTo>
                    <a:cubicBezTo>
                      <a:pt x="62" y="52"/>
                      <a:pt x="64" y="54"/>
                      <a:pt x="64" y="54"/>
                    </a:cubicBezTo>
                    <a:cubicBezTo>
                      <a:pt x="65" y="54"/>
                      <a:pt x="66" y="52"/>
                      <a:pt x="66" y="52"/>
                    </a:cubicBezTo>
                    <a:cubicBezTo>
                      <a:pt x="66" y="52"/>
                      <a:pt x="67" y="50"/>
                      <a:pt x="68" y="50"/>
                    </a:cubicBezTo>
                    <a:cubicBezTo>
                      <a:pt x="68" y="50"/>
                      <a:pt x="70" y="51"/>
                      <a:pt x="70" y="51"/>
                    </a:cubicBezTo>
                    <a:cubicBezTo>
                      <a:pt x="70" y="51"/>
                      <a:pt x="72" y="53"/>
                      <a:pt x="72" y="53"/>
                    </a:cubicBezTo>
                    <a:cubicBezTo>
                      <a:pt x="72" y="53"/>
                      <a:pt x="74" y="51"/>
                      <a:pt x="74" y="51"/>
                    </a:cubicBezTo>
                    <a:cubicBezTo>
                      <a:pt x="74" y="50"/>
                      <a:pt x="72" y="50"/>
                      <a:pt x="72" y="49"/>
                    </a:cubicBezTo>
                    <a:cubicBezTo>
                      <a:pt x="72" y="49"/>
                      <a:pt x="73" y="47"/>
                      <a:pt x="73" y="47"/>
                    </a:cubicBezTo>
                    <a:cubicBezTo>
                      <a:pt x="73" y="47"/>
                      <a:pt x="71" y="45"/>
                      <a:pt x="71" y="45"/>
                    </a:cubicBezTo>
                    <a:cubicBezTo>
                      <a:pt x="71" y="46"/>
                      <a:pt x="70" y="47"/>
                      <a:pt x="69" y="47"/>
                    </a:cubicBezTo>
                    <a:cubicBezTo>
                      <a:pt x="69" y="48"/>
                      <a:pt x="68" y="50"/>
                      <a:pt x="68" y="50"/>
                    </a:cubicBezTo>
                    <a:cubicBezTo>
                      <a:pt x="67" y="50"/>
                      <a:pt x="66" y="48"/>
                      <a:pt x="66" y="48"/>
                    </a:cubicBezTo>
                    <a:cubicBezTo>
                      <a:pt x="65" y="48"/>
                      <a:pt x="64" y="50"/>
                      <a:pt x="64" y="50"/>
                    </a:cubicBezTo>
                    <a:cubicBezTo>
                      <a:pt x="63" y="51"/>
                      <a:pt x="63" y="52"/>
                      <a:pt x="62" y="52"/>
                    </a:cubicBezTo>
                    <a:cubicBezTo>
                      <a:pt x="62" y="53"/>
                      <a:pt x="60" y="51"/>
                      <a:pt x="60" y="51"/>
                    </a:cubicBezTo>
                    <a:cubicBezTo>
                      <a:pt x="60" y="51"/>
                      <a:pt x="58" y="53"/>
                      <a:pt x="58" y="53"/>
                    </a:cubicBezTo>
                    <a:cubicBezTo>
                      <a:pt x="58" y="53"/>
                      <a:pt x="57" y="55"/>
                      <a:pt x="56" y="55"/>
                    </a:cubicBezTo>
                    <a:cubicBezTo>
                      <a:pt x="56" y="55"/>
                      <a:pt x="55" y="54"/>
                      <a:pt x="54" y="53"/>
                    </a:cubicBezTo>
                    <a:cubicBezTo>
                      <a:pt x="54" y="53"/>
                      <a:pt x="52" y="52"/>
                      <a:pt x="52" y="52"/>
                    </a:cubicBezTo>
                    <a:cubicBezTo>
                      <a:pt x="52" y="52"/>
                      <a:pt x="51" y="54"/>
                      <a:pt x="50" y="54"/>
                    </a:cubicBezTo>
                    <a:cubicBezTo>
                      <a:pt x="50" y="54"/>
                      <a:pt x="49" y="56"/>
                      <a:pt x="49" y="56"/>
                    </a:cubicBezTo>
                    <a:cubicBezTo>
                      <a:pt x="48" y="56"/>
                      <a:pt x="47" y="54"/>
                      <a:pt x="46" y="55"/>
                    </a:cubicBezTo>
                    <a:cubicBezTo>
                      <a:pt x="46" y="55"/>
                      <a:pt x="45" y="56"/>
                      <a:pt x="45" y="57"/>
                    </a:cubicBezTo>
                    <a:cubicBezTo>
                      <a:pt x="44" y="57"/>
                      <a:pt x="43" y="59"/>
                      <a:pt x="43" y="59"/>
                    </a:cubicBezTo>
                    <a:cubicBezTo>
                      <a:pt x="42" y="59"/>
                      <a:pt x="41" y="57"/>
                      <a:pt x="41" y="57"/>
                    </a:cubicBezTo>
                    <a:cubicBezTo>
                      <a:pt x="40" y="57"/>
                      <a:pt x="39" y="60"/>
                      <a:pt x="39" y="60"/>
                    </a:cubicBezTo>
                    <a:cubicBezTo>
                      <a:pt x="38" y="59"/>
                      <a:pt x="37" y="58"/>
                      <a:pt x="37" y="58"/>
                    </a:cubicBezTo>
                    <a:cubicBezTo>
                      <a:pt x="37" y="58"/>
                      <a:pt x="35" y="56"/>
                      <a:pt x="35" y="56"/>
                    </a:cubicBezTo>
                    <a:cubicBezTo>
                      <a:pt x="34" y="56"/>
                      <a:pt x="33" y="58"/>
                      <a:pt x="33" y="58"/>
                    </a:cubicBezTo>
                    <a:cubicBezTo>
                      <a:pt x="32" y="59"/>
                      <a:pt x="32" y="60"/>
                      <a:pt x="31" y="61"/>
                    </a:cubicBezTo>
                    <a:cubicBezTo>
                      <a:pt x="31" y="61"/>
                      <a:pt x="30" y="63"/>
                      <a:pt x="29" y="63"/>
                    </a:cubicBezTo>
                    <a:cubicBezTo>
                      <a:pt x="29" y="63"/>
                      <a:pt x="27" y="61"/>
                      <a:pt x="27" y="61"/>
                    </a:cubicBezTo>
                    <a:cubicBezTo>
                      <a:pt x="27" y="61"/>
                      <a:pt x="25" y="59"/>
                      <a:pt x="25" y="59"/>
                    </a:cubicBezTo>
                    <a:cubicBezTo>
                      <a:pt x="25" y="59"/>
                      <a:pt x="24" y="61"/>
                      <a:pt x="23" y="62"/>
                    </a:cubicBezTo>
                    <a:cubicBezTo>
                      <a:pt x="23" y="62"/>
                      <a:pt x="22" y="63"/>
                      <a:pt x="22" y="64"/>
                    </a:cubicBezTo>
                    <a:cubicBezTo>
                      <a:pt x="20" y="63"/>
                      <a:pt x="19" y="62"/>
                      <a:pt x="17" y="60"/>
                    </a:cubicBezTo>
                    <a:cubicBezTo>
                      <a:pt x="18" y="60"/>
                      <a:pt x="18" y="58"/>
                      <a:pt x="19" y="58"/>
                    </a:cubicBezTo>
                    <a:cubicBezTo>
                      <a:pt x="19" y="58"/>
                      <a:pt x="21" y="60"/>
                      <a:pt x="21" y="60"/>
                    </a:cubicBezTo>
                    <a:cubicBezTo>
                      <a:pt x="22" y="60"/>
                      <a:pt x="22" y="58"/>
                      <a:pt x="23" y="58"/>
                    </a:cubicBezTo>
                    <a:cubicBezTo>
                      <a:pt x="23" y="57"/>
                      <a:pt x="24" y="56"/>
                      <a:pt x="24" y="55"/>
                    </a:cubicBezTo>
                    <a:cubicBezTo>
                      <a:pt x="25" y="55"/>
                      <a:pt x="26" y="57"/>
                      <a:pt x="27" y="57"/>
                    </a:cubicBezTo>
                    <a:cubicBezTo>
                      <a:pt x="27" y="57"/>
                      <a:pt x="28" y="55"/>
                      <a:pt x="28" y="55"/>
                    </a:cubicBezTo>
                    <a:cubicBezTo>
                      <a:pt x="29" y="54"/>
                      <a:pt x="30" y="53"/>
                      <a:pt x="30" y="53"/>
                    </a:cubicBezTo>
                    <a:cubicBezTo>
                      <a:pt x="31" y="52"/>
                      <a:pt x="31" y="51"/>
                      <a:pt x="32" y="50"/>
                    </a:cubicBezTo>
                    <a:cubicBezTo>
                      <a:pt x="31" y="50"/>
                      <a:pt x="30" y="49"/>
                      <a:pt x="30" y="49"/>
                    </a:cubicBezTo>
                    <a:cubicBezTo>
                      <a:pt x="29" y="49"/>
                      <a:pt x="28" y="51"/>
                      <a:pt x="28" y="51"/>
                    </a:cubicBezTo>
                    <a:cubicBezTo>
                      <a:pt x="28" y="51"/>
                      <a:pt x="26" y="53"/>
                      <a:pt x="26" y="53"/>
                    </a:cubicBezTo>
                    <a:cubicBezTo>
                      <a:pt x="26" y="53"/>
                      <a:pt x="24" y="52"/>
                      <a:pt x="24" y="52"/>
                    </a:cubicBezTo>
                    <a:cubicBezTo>
                      <a:pt x="24" y="51"/>
                      <a:pt x="26" y="50"/>
                      <a:pt x="26" y="49"/>
                    </a:cubicBezTo>
                    <a:cubicBezTo>
                      <a:pt x="26" y="49"/>
                      <a:pt x="23" y="48"/>
                      <a:pt x="23" y="48"/>
                    </a:cubicBezTo>
                    <a:cubicBezTo>
                      <a:pt x="23" y="47"/>
                      <a:pt x="25" y="46"/>
                      <a:pt x="25" y="45"/>
                    </a:cubicBezTo>
                    <a:cubicBezTo>
                      <a:pt x="25" y="45"/>
                      <a:pt x="23" y="44"/>
                      <a:pt x="23" y="44"/>
                    </a:cubicBezTo>
                    <a:cubicBezTo>
                      <a:pt x="22" y="44"/>
                      <a:pt x="22" y="45"/>
                      <a:pt x="21" y="46"/>
                    </a:cubicBezTo>
                    <a:cubicBezTo>
                      <a:pt x="21" y="46"/>
                      <a:pt x="20" y="48"/>
                      <a:pt x="19" y="48"/>
                    </a:cubicBezTo>
                    <a:cubicBezTo>
                      <a:pt x="19" y="48"/>
                      <a:pt x="18" y="46"/>
                      <a:pt x="17" y="46"/>
                    </a:cubicBezTo>
                    <a:cubicBezTo>
                      <a:pt x="17" y="47"/>
                      <a:pt x="16" y="48"/>
                      <a:pt x="16" y="49"/>
                    </a:cubicBezTo>
                    <a:cubicBezTo>
                      <a:pt x="15" y="49"/>
                      <a:pt x="14" y="51"/>
                      <a:pt x="14" y="51"/>
                    </a:cubicBezTo>
                    <a:cubicBezTo>
                      <a:pt x="14" y="51"/>
                      <a:pt x="12" y="49"/>
                      <a:pt x="12" y="49"/>
                    </a:cubicBezTo>
                    <a:cubicBezTo>
                      <a:pt x="11" y="50"/>
                      <a:pt x="10" y="51"/>
                      <a:pt x="10" y="51"/>
                    </a:cubicBezTo>
                    <a:cubicBezTo>
                      <a:pt x="9" y="52"/>
                      <a:pt x="9" y="53"/>
                      <a:pt x="8" y="54"/>
                    </a:cubicBezTo>
                    <a:cubicBezTo>
                      <a:pt x="7" y="55"/>
                      <a:pt x="6" y="57"/>
                      <a:pt x="5" y="58"/>
                    </a:cubicBezTo>
                    <a:cubicBezTo>
                      <a:pt x="3" y="57"/>
                      <a:pt x="2" y="56"/>
                      <a:pt x="0" y="55"/>
                    </a:cubicBezTo>
                    <a:cubicBezTo>
                      <a:pt x="0" y="54"/>
                      <a:pt x="2" y="53"/>
                      <a:pt x="2" y="52"/>
                    </a:cubicBezTo>
                    <a:cubicBezTo>
                      <a:pt x="2" y="52"/>
                      <a:pt x="0" y="51"/>
                      <a:pt x="0" y="51"/>
                    </a:cubicBezTo>
                    <a:cubicBezTo>
                      <a:pt x="0" y="50"/>
                      <a:pt x="1" y="49"/>
                      <a:pt x="1" y="49"/>
                    </a:cubicBezTo>
                    <a:cubicBezTo>
                      <a:pt x="2" y="48"/>
                      <a:pt x="3" y="47"/>
                      <a:pt x="3" y="46"/>
                    </a:cubicBezTo>
                    <a:cubicBezTo>
                      <a:pt x="3" y="46"/>
                      <a:pt x="1" y="45"/>
                      <a:pt x="1" y="45"/>
                    </a:cubicBezTo>
                    <a:cubicBezTo>
                      <a:pt x="1" y="44"/>
                      <a:pt x="3" y="43"/>
                      <a:pt x="3" y="42"/>
                    </a:cubicBezTo>
                    <a:cubicBezTo>
                      <a:pt x="3" y="42"/>
                      <a:pt x="4" y="41"/>
                      <a:pt x="4" y="40"/>
                    </a:cubicBezTo>
                    <a:cubicBezTo>
                      <a:pt x="4" y="40"/>
                      <a:pt x="2" y="39"/>
                      <a:pt x="2" y="38"/>
                    </a:cubicBezTo>
                    <a:cubicBezTo>
                      <a:pt x="2" y="38"/>
                      <a:pt x="4" y="36"/>
                      <a:pt x="4" y="36"/>
                    </a:cubicBezTo>
                    <a:cubicBezTo>
                      <a:pt x="4" y="36"/>
                      <a:pt x="6" y="38"/>
                      <a:pt x="6" y="38"/>
                    </a:cubicBezTo>
                    <a:cubicBezTo>
                      <a:pt x="6" y="38"/>
                      <a:pt x="8" y="40"/>
                      <a:pt x="8" y="40"/>
                    </a:cubicBezTo>
                    <a:cubicBezTo>
                      <a:pt x="9" y="39"/>
                      <a:pt x="10" y="38"/>
                      <a:pt x="10" y="37"/>
                    </a:cubicBezTo>
                    <a:cubicBezTo>
                      <a:pt x="10" y="37"/>
                      <a:pt x="8" y="36"/>
                      <a:pt x="8" y="36"/>
                    </a:cubicBezTo>
                    <a:cubicBezTo>
                      <a:pt x="8" y="35"/>
                      <a:pt x="10" y="34"/>
                      <a:pt x="9" y="33"/>
                    </a:cubicBezTo>
                    <a:cubicBezTo>
                      <a:pt x="9" y="33"/>
                      <a:pt x="7" y="32"/>
                      <a:pt x="7" y="32"/>
                    </a:cubicBezTo>
                    <a:cubicBezTo>
                      <a:pt x="7" y="31"/>
                      <a:pt x="9" y="30"/>
                      <a:pt x="9" y="29"/>
                    </a:cubicBezTo>
                    <a:cubicBezTo>
                      <a:pt x="9" y="29"/>
                      <a:pt x="7" y="28"/>
                      <a:pt x="7" y="28"/>
                    </a:cubicBezTo>
                    <a:cubicBezTo>
                      <a:pt x="7" y="27"/>
                      <a:pt x="8" y="26"/>
                      <a:pt x="8" y="26"/>
                    </a:cubicBezTo>
                    <a:cubicBezTo>
                      <a:pt x="9" y="25"/>
                      <a:pt x="9" y="24"/>
                      <a:pt x="10" y="23"/>
                    </a:cubicBezTo>
                    <a:cubicBezTo>
                      <a:pt x="10" y="23"/>
                      <a:pt x="12" y="25"/>
                      <a:pt x="12" y="25"/>
                    </a:cubicBezTo>
                    <a:cubicBezTo>
                      <a:pt x="13" y="26"/>
                      <a:pt x="14" y="26"/>
                      <a:pt x="15" y="27"/>
                    </a:cubicBezTo>
                    <a:cubicBezTo>
                      <a:pt x="15" y="27"/>
                      <a:pt x="16" y="28"/>
                      <a:pt x="17" y="28"/>
                    </a:cubicBezTo>
                    <a:cubicBezTo>
                      <a:pt x="17" y="28"/>
                      <a:pt x="18" y="26"/>
                      <a:pt x="19" y="26"/>
                    </a:cubicBezTo>
                    <a:cubicBezTo>
                      <a:pt x="19" y="26"/>
                      <a:pt x="20" y="24"/>
                      <a:pt x="20" y="24"/>
                    </a:cubicBezTo>
                    <a:cubicBezTo>
                      <a:pt x="21" y="24"/>
                      <a:pt x="21" y="22"/>
                      <a:pt x="22" y="22"/>
                    </a:cubicBezTo>
                    <a:cubicBezTo>
                      <a:pt x="22" y="22"/>
                      <a:pt x="24" y="24"/>
                      <a:pt x="24" y="23"/>
                    </a:cubicBezTo>
                    <a:cubicBezTo>
                      <a:pt x="25" y="23"/>
                      <a:pt x="25" y="22"/>
                      <a:pt x="26" y="21"/>
                    </a:cubicBezTo>
                    <a:cubicBezTo>
                      <a:pt x="26" y="20"/>
                      <a:pt x="27" y="20"/>
                      <a:pt x="28" y="19"/>
                    </a:cubicBezTo>
                    <a:cubicBezTo>
                      <a:pt x="28" y="18"/>
                      <a:pt x="29" y="17"/>
                      <a:pt x="29" y="17"/>
                    </a:cubicBezTo>
                    <a:cubicBezTo>
                      <a:pt x="30" y="16"/>
                      <a:pt x="30" y="15"/>
                      <a:pt x="31" y="14"/>
                    </a:cubicBezTo>
                    <a:cubicBezTo>
                      <a:pt x="32" y="14"/>
                      <a:pt x="32" y="13"/>
                      <a:pt x="33" y="12"/>
                    </a:cubicBezTo>
                    <a:cubicBezTo>
                      <a:pt x="33" y="12"/>
                      <a:pt x="35" y="14"/>
                      <a:pt x="35" y="14"/>
                    </a:cubicBezTo>
                    <a:cubicBezTo>
                      <a:pt x="35" y="15"/>
                      <a:pt x="33" y="16"/>
                      <a:pt x="33" y="16"/>
                    </a:cubicBezTo>
                    <a:cubicBezTo>
                      <a:pt x="34" y="16"/>
                      <a:pt x="35" y="18"/>
                      <a:pt x="35" y="18"/>
                    </a:cubicBezTo>
                    <a:cubicBezTo>
                      <a:pt x="36" y="18"/>
                      <a:pt x="37" y="16"/>
                      <a:pt x="37" y="16"/>
                    </a:cubicBezTo>
                    <a:cubicBezTo>
                      <a:pt x="37" y="16"/>
                      <a:pt x="39" y="13"/>
                      <a:pt x="39" y="13"/>
                    </a:cubicBezTo>
                    <a:cubicBezTo>
                      <a:pt x="39" y="14"/>
                      <a:pt x="41" y="15"/>
                      <a:pt x="41" y="15"/>
                    </a:cubicBezTo>
                    <a:cubicBezTo>
                      <a:pt x="41" y="16"/>
                      <a:pt x="40" y="17"/>
                      <a:pt x="39" y="17"/>
                    </a:cubicBezTo>
                    <a:cubicBezTo>
                      <a:pt x="39" y="18"/>
                      <a:pt x="38" y="19"/>
                      <a:pt x="38" y="20"/>
                    </a:cubicBezTo>
                    <a:cubicBezTo>
                      <a:pt x="38" y="20"/>
                      <a:pt x="40" y="21"/>
                      <a:pt x="40" y="21"/>
                    </a:cubicBezTo>
                    <a:cubicBezTo>
                      <a:pt x="40" y="22"/>
                      <a:pt x="42" y="23"/>
                      <a:pt x="42" y="23"/>
                    </a:cubicBezTo>
                    <a:cubicBezTo>
                      <a:pt x="42" y="23"/>
                      <a:pt x="40" y="25"/>
                      <a:pt x="40" y="25"/>
                    </a:cubicBezTo>
                    <a:cubicBezTo>
                      <a:pt x="41" y="26"/>
                      <a:pt x="42" y="26"/>
                      <a:pt x="43" y="27"/>
                    </a:cubicBezTo>
                    <a:cubicBezTo>
                      <a:pt x="43" y="26"/>
                      <a:pt x="44" y="25"/>
                      <a:pt x="44" y="25"/>
                    </a:cubicBezTo>
                    <a:cubicBezTo>
                      <a:pt x="45" y="24"/>
                      <a:pt x="46" y="23"/>
                      <a:pt x="46" y="22"/>
                    </a:cubicBezTo>
                    <a:cubicBezTo>
                      <a:pt x="46" y="22"/>
                      <a:pt x="48" y="21"/>
                      <a:pt x="48" y="20"/>
                    </a:cubicBezTo>
                    <a:cubicBezTo>
                      <a:pt x="48" y="20"/>
                      <a:pt x="46" y="19"/>
                      <a:pt x="46" y="19"/>
                    </a:cubicBezTo>
                    <a:cubicBezTo>
                      <a:pt x="46" y="18"/>
                      <a:pt x="47" y="16"/>
                      <a:pt x="47" y="16"/>
                    </a:cubicBezTo>
                    <a:cubicBezTo>
                      <a:pt x="48" y="16"/>
                      <a:pt x="49" y="18"/>
                      <a:pt x="49" y="18"/>
                    </a:cubicBezTo>
                    <a:cubicBezTo>
                      <a:pt x="50" y="18"/>
                      <a:pt x="51" y="20"/>
                      <a:pt x="52" y="20"/>
                    </a:cubicBezTo>
                    <a:cubicBezTo>
                      <a:pt x="52" y="20"/>
                      <a:pt x="53" y="18"/>
                      <a:pt x="53" y="17"/>
                    </a:cubicBezTo>
                    <a:cubicBezTo>
                      <a:pt x="54" y="17"/>
                      <a:pt x="55" y="19"/>
                      <a:pt x="56" y="19"/>
                    </a:cubicBezTo>
                    <a:cubicBezTo>
                      <a:pt x="56" y="19"/>
                      <a:pt x="57" y="17"/>
                      <a:pt x="57" y="17"/>
                    </a:cubicBezTo>
                    <a:cubicBezTo>
                      <a:pt x="58" y="17"/>
                      <a:pt x="59" y="15"/>
                      <a:pt x="59" y="15"/>
                    </a:cubicBezTo>
                    <a:cubicBezTo>
                      <a:pt x="60" y="15"/>
                      <a:pt x="61" y="16"/>
                      <a:pt x="61" y="16"/>
                    </a:cubicBezTo>
                    <a:cubicBezTo>
                      <a:pt x="62" y="17"/>
                      <a:pt x="63" y="18"/>
                      <a:pt x="64" y="18"/>
                    </a:cubicBezTo>
                    <a:cubicBezTo>
                      <a:pt x="64" y="19"/>
                      <a:pt x="65" y="19"/>
                      <a:pt x="66" y="20"/>
                    </a:cubicBezTo>
                    <a:cubicBezTo>
                      <a:pt x="66" y="20"/>
                      <a:pt x="64" y="22"/>
                      <a:pt x="64" y="22"/>
                    </a:cubicBezTo>
                    <a:cubicBezTo>
                      <a:pt x="64" y="23"/>
                      <a:pt x="66" y="23"/>
                      <a:pt x="66" y="24"/>
                    </a:cubicBezTo>
                    <a:cubicBezTo>
                      <a:pt x="66" y="23"/>
                      <a:pt x="68" y="22"/>
                      <a:pt x="68" y="22"/>
                    </a:cubicBezTo>
                    <a:cubicBezTo>
                      <a:pt x="68" y="21"/>
                      <a:pt x="66" y="21"/>
                      <a:pt x="66" y="20"/>
                    </a:cubicBezTo>
                    <a:cubicBezTo>
                      <a:pt x="66" y="19"/>
                      <a:pt x="68" y="18"/>
                      <a:pt x="67" y="18"/>
                    </a:cubicBezTo>
                    <a:cubicBezTo>
                      <a:pt x="67" y="17"/>
                      <a:pt x="65" y="16"/>
                      <a:pt x="65" y="16"/>
                    </a:cubicBezTo>
                    <a:cubicBezTo>
                      <a:pt x="65" y="16"/>
                      <a:pt x="67" y="14"/>
                      <a:pt x="67" y="14"/>
                    </a:cubicBezTo>
                    <a:cubicBezTo>
                      <a:pt x="67" y="14"/>
                      <a:pt x="69" y="15"/>
                      <a:pt x="69" y="15"/>
                    </a:cubicBezTo>
                    <a:cubicBezTo>
                      <a:pt x="70" y="16"/>
                      <a:pt x="71" y="17"/>
                      <a:pt x="71" y="17"/>
                    </a:cubicBezTo>
                    <a:cubicBezTo>
                      <a:pt x="72" y="17"/>
                      <a:pt x="73" y="19"/>
                      <a:pt x="74" y="19"/>
                    </a:cubicBezTo>
                    <a:cubicBezTo>
                      <a:pt x="74" y="19"/>
                      <a:pt x="75" y="17"/>
                      <a:pt x="75" y="17"/>
                    </a:cubicBezTo>
                    <a:cubicBezTo>
                      <a:pt x="75" y="16"/>
                      <a:pt x="73" y="15"/>
                      <a:pt x="73" y="15"/>
                    </a:cubicBezTo>
                    <a:cubicBezTo>
                      <a:pt x="73" y="15"/>
                      <a:pt x="74" y="13"/>
                      <a:pt x="75" y="13"/>
                    </a:cubicBezTo>
                    <a:cubicBezTo>
                      <a:pt x="75" y="13"/>
                      <a:pt x="77" y="15"/>
                      <a:pt x="77" y="14"/>
                    </a:cubicBezTo>
                    <a:cubicBezTo>
                      <a:pt x="78" y="14"/>
                      <a:pt x="78" y="12"/>
                      <a:pt x="79" y="12"/>
                    </a:cubicBezTo>
                    <a:cubicBezTo>
                      <a:pt x="79" y="12"/>
                      <a:pt x="80" y="14"/>
                      <a:pt x="81" y="14"/>
                    </a:cubicBezTo>
                    <a:cubicBezTo>
                      <a:pt x="82" y="14"/>
                      <a:pt x="82" y="12"/>
                      <a:pt x="83" y="12"/>
                    </a:cubicBezTo>
                    <a:cubicBezTo>
                      <a:pt x="83" y="12"/>
                      <a:pt x="84" y="13"/>
                      <a:pt x="85" y="13"/>
                    </a:cubicBezTo>
                    <a:cubicBezTo>
                      <a:pt x="85" y="13"/>
                      <a:pt x="87" y="15"/>
                      <a:pt x="87" y="15"/>
                    </a:cubicBezTo>
                    <a:cubicBezTo>
                      <a:pt x="87" y="15"/>
                      <a:pt x="86" y="17"/>
                      <a:pt x="85" y="17"/>
                    </a:cubicBezTo>
                    <a:cubicBezTo>
                      <a:pt x="85" y="17"/>
                      <a:pt x="84" y="16"/>
                      <a:pt x="83" y="16"/>
                    </a:cubicBezTo>
                    <a:cubicBezTo>
                      <a:pt x="83" y="16"/>
                      <a:pt x="81" y="14"/>
                      <a:pt x="81" y="14"/>
                    </a:cubicBezTo>
                    <a:cubicBezTo>
                      <a:pt x="80" y="14"/>
                      <a:pt x="80" y="16"/>
                      <a:pt x="79" y="16"/>
                    </a:cubicBezTo>
                    <a:cubicBezTo>
                      <a:pt x="79" y="17"/>
                      <a:pt x="78" y="18"/>
                      <a:pt x="78" y="18"/>
                    </a:cubicBezTo>
                    <a:cubicBezTo>
                      <a:pt x="77" y="19"/>
                      <a:pt x="80" y="20"/>
                      <a:pt x="80" y="20"/>
                    </a:cubicBezTo>
                    <a:cubicBezTo>
                      <a:pt x="80" y="21"/>
                      <a:pt x="78" y="22"/>
                      <a:pt x="78" y="22"/>
                    </a:cubicBezTo>
                    <a:cubicBezTo>
                      <a:pt x="78" y="23"/>
                      <a:pt x="80" y="23"/>
                      <a:pt x="80" y="24"/>
                    </a:cubicBezTo>
                    <a:cubicBezTo>
                      <a:pt x="81" y="24"/>
                      <a:pt x="82" y="26"/>
                      <a:pt x="83" y="26"/>
                    </a:cubicBezTo>
                    <a:cubicBezTo>
                      <a:pt x="83" y="26"/>
                      <a:pt x="84" y="24"/>
                      <a:pt x="84" y="23"/>
                    </a:cubicBezTo>
                    <a:cubicBezTo>
                      <a:pt x="85" y="23"/>
                      <a:pt x="85" y="22"/>
                      <a:pt x="86" y="21"/>
                    </a:cubicBezTo>
                    <a:cubicBezTo>
                      <a:pt x="86" y="21"/>
                      <a:pt x="87" y="19"/>
                      <a:pt x="88" y="19"/>
                    </a:cubicBezTo>
                    <a:cubicBezTo>
                      <a:pt x="88" y="19"/>
                      <a:pt x="89" y="21"/>
                      <a:pt x="90" y="21"/>
                    </a:cubicBezTo>
                    <a:cubicBezTo>
                      <a:pt x="91" y="20"/>
                      <a:pt x="91" y="19"/>
                      <a:pt x="92" y="18"/>
                    </a:cubicBezTo>
                    <a:cubicBezTo>
                      <a:pt x="92" y="18"/>
                      <a:pt x="93" y="17"/>
                      <a:pt x="93" y="16"/>
                    </a:cubicBezTo>
                    <a:cubicBezTo>
                      <a:pt x="94" y="16"/>
                      <a:pt x="95" y="14"/>
                      <a:pt x="95" y="14"/>
                    </a:cubicBezTo>
                    <a:cubicBezTo>
                      <a:pt x="96" y="14"/>
                      <a:pt x="97" y="16"/>
                      <a:pt x="97" y="16"/>
                    </a:cubicBezTo>
                    <a:cubicBezTo>
                      <a:pt x="98" y="16"/>
                      <a:pt x="98" y="13"/>
                      <a:pt x="99" y="13"/>
                    </a:cubicBezTo>
                    <a:cubicBezTo>
                      <a:pt x="99" y="13"/>
                      <a:pt x="101" y="15"/>
                      <a:pt x="101" y="15"/>
                    </a:cubicBezTo>
                    <a:cubicBezTo>
                      <a:pt x="102" y="16"/>
                      <a:pt x="103" y="16"/>
                      <a:pt x="103" y="17"/>
                    </a:cubicBezTo>
                    <a:cubicBezTo>
                      <a:pt x="102" y="18"/>
                      <a:pt x="101" y="20"/>
                      <a:pt x="100" y="21"/>
                    </a:cubicBezTo>
                    <a:cubicBezTo>
                      <a:pt x="100" y="22"/>
                      <a:pt x="98" y="23"/>
                      <a:pt x="98" y="23"/>
                    </a:cubicBezTo>
                    <a:cubicBezTo>
                      <a:pt x="98" y="24"/>
                      <a:pt x="101" y="25"/>
                      <a:pt x="101" y="25"/>
                    </a:cubicBezTo>
                    <a:cubicBezTo>
                      <a:pt x="100" y="25"/>
                      <a:pt x="99" y="27"/>
                      <a:pt x="99" y="27"/>
                    </a:cubicBezTo>
                    <a:cubicBezTo>
                      <a:pt x="98" y="27"/>
                      <a:pt x="97" y="26"/>
                      <a:pt x="97" y="26"/>
                    </a:cubicBezTo>
                    <a:cubicBezTo>
                      <a:pt x="96" y="26"/>
                      <a:pt x="94" y="24"/>
                      <a:pt x="94" y="24"/>
                    </a:cubicBezTo>
                    <a:cubicBezTo>
                      <a:pt x="94" y="24"/>
                      <a:pt x="93" y="26"/>
                      <a:pt x="93" y="26"/>
                    </a:cubicBezTo>
                    <a:cubicBezTo>
                      <a:pt x="93" y="27"/>
                      <a:pt x="95" y="27"/>
                      <a:pt x="95" y="28"/>
                    </a:cubicBezTo>
                    <a:cubicBezTo>
                      <a:pt x="95" y="29"/>
                      <a:pt x="93" y="30"/>
                      <a:pt x="93" y="30"/>
                    </a:cubicBezTo>
                    <a:cubicBezTo>
                      <a:pt x="93" y="31"/>
                      <a:pt x="96" y="32"/>
                      <a:pt x="95" y="32"/>
                    </a:cubicBezTo>
                    <a:cubicBezTo>
                      <a:pt x="95" y="33"/>
                      <a:pt x="94" y="34"/>
                      <a:pt x="94" y="34"/>
                    </a:cubicBezTo>
                    <a:cubicBezTo>
                      <a:pt x="93" y="35"/>
                      <a:pt x="93" y="36"/>
                      <a:pt x="92" y="36"/>
                    </a:cubicBezTo>
                    <a:cubicBezTo>
                      <a:pt x="91" y="37"/>
                      <a:pt x="91" y="38"/>
                      <a:pt x="90" y="39"/>
                    </a:cubicBezTo>
                    <a:cubicBezTo>
                      <a:pt x="91" y="39"/>
                      <a:pt x="92" y="40"/>
                      <a:pt x="93" y="40"/>
                    </a:cubicBezTo>
                    <a:cubicBezTo>
                      <a:pt x="93" y="40"/>
                      <a:pt x="94" y="38"/>
                      <a:pt x="94" y="38"/>
                    </a:cubicBezTo>
                    <a:cubicBezTo>
                      <a:pt x="95" y="38"/>
                      <a:pt x="95" y="36"/>
                      <a:pt x="96" y="36"/>
                    </a:cubicBezTo>
                    <a:cubicBezTo>
                      <a:pt x="96" y="35"/>
                      <a:pt x="97" y="34"/>
                      <a:pt x="98" y="34"/>
                    </a:cubicBezTo>
                    <a:cubicBezTo>
                      <a:pt x="98" y="33"/>
                      <a:pt x="99" y="32"/>
                      <a:pt x="99" y="31"/>
                    </a:cubicBezTo>
                    <a:cubicBezTo>
                      <a:pt x="100" y="31"/>
                      <a:pt x="101" y="29"/>
                      <a:pt x="101" y="29"/>
                    </a:cubicBezTo>
                    <a:cubicBezTo>
                      <a:pt x="101" y="29"/>
                      <a:pt x="103" y="31"/>
                      <a:pt x="103" y="31"/>
                    </a:cubicBezTo>
                    <a:cubicBezTo>
                      <a:pt x="103" y="30"/>
                      <a:pt x="105" y="29"/>
                      <a:pt x="105" y="29"/>
                    </a:cubicBezTo>
                    <a:cubicBezTo>
                      <a:pt x="105" y="28"/>
                      <a:pt x="103" y="27"/>
                      <a:pt x="103" y="27"/>
                    </a:cubicBezTo>
                    <a:cubicBezTo>
                      <a:pt x="103" y="27"/>
                      <a:pt x="101" y="25"/>
                      <a:pt x="101" y="25"/>
                    </a:cubicBezTo>
                    <a:cubicBezTo>
                      <a:pt x="101" y="24"/>
                      <a:pt x="102" y="24"/>
                      <a:pt x="102" y="23"/>
                    </a:cubicBezTo>
                    <a:cubicBezTo>
                      <a:pt x="103" y="22"/>
                      <a:pt x="103" y="21"/>
                      <a:pt x="104" y="21"/>
                    </a:cubicBezTo>
                    <a:cubicBezTo>
                      <a:pt x="104" y="20"/>
                      <a:pt x="105" y="19"/>
                      <a:pt x="106" y="19"/>
                    </a:cubicBezTo>
                    <a:cubicBezTo>
                      <a:pt x="106" y="18"/>
                      <a:pt x="107" y="20"/>
                      <a:pt x="108" y="20"/>
                    </a:cubicBezTo>
                    <a:cubicBezTo>
                      <a:pt x="108" y="20"/>
                      <a:pt x="110" y="18"/>
                      <a:pt x="110" y="18"/>
                    </a:cubicBezTo>
                    <a:cubicBezTo>
                      <a:pt x="110" y="17"/>
                      <a:pt x="111" y="16"/>
                      <a:pt x="111" y="16"/>
                    </a:cubicBezTo>
                    <a:cubicBezTo>
                      <a:pt x="111" y="16"/>
                      <a:pt x="109" y="14"/>
                      <a:pt x="109" y="14"/>
                    </a:cubicBezTo>
                    <a:cubicBezTo>
                      <a:pt x="109" y="14"/>
                      <a:pt x="107" y="16"/>
                      <a:pt x="107" y="16"/>
                    </a:cubicBezTo>
                    <a:cubicBezTo>
                      <a:pt x="107" y="16"/>
                      <a:pt x="105" y="15"/>
                      <a:pt x="105" y="15"/>
                    </a:cubicBezTo>
                    <a:cubicBezTo>
                      <a:pt x="105" y="14"/>
                      <a:pt x="107" y="13"/>
                      <a:pt x="107" y="12"/>
                    </a:cubicBezTo>
                    <a:cubicBezTo>
                      <a:pt x="107" y="12"/>
                      <a:pt x="108" y="11"/>
                      <a:pt x="109" y="10"/>
                    </a:cubicBezTo>
                    <a:cubicBezTo>
                      <a:pt x="109" y="10"/>
                      <a:pt x="106" y="9"/>
                      <a:pt x="106" y="8"/>
                    </a:cubicBezTo>
                    <a:cubicBezTo>
                      <a:pt x="106" y="8"/>
                      <a:pt x="108" y="7"/>
                      <a:pt x="108" y="6"/>
                    </a:cubicBezTo>
                    <a:cubicBezTo>
                      <a:pt x="108" y="5"/>
                      <a:pt x="109" y="5"/>
                      <a:pt x="110" y="4"/>
                    </a:cubicBezTo>
                    <a:cubicBezTo>
                      <a:pt x="110" y="4"/>
                      <a:pt x="107" y="2"/>
                      <a:pt x="107" y="2"/>
                    </a:cubicBezTo>
                    <a:cubicBezTo>
                      <a:pt x="108" y="2"/>
                      <a:pt x="109" y="0"/>
                      <a:pt x="109" y="0"/>
                    </a:cubicBezTo>
                    <a:cubicBezTo>
                      <a:pt x="109" y="0"/>
                      <a:pt x="111" y="2"/>
                      <a:pt x="111" y="2"/>
                    </a:cubicBezTo>
                    <a:cubicBezTo>
                      <a:pt x="111" y="2"/>
                      <a:pt x="110" y="4"/>
                      <a:pt x="110" y="4"/>
                    </a:cubicBezTo>
                    <a:cubicBezTo>
                      <a:pt x="110" y="5"/>
                      <a:pt x="111" y="5"/>
                      <a:pt x="112" y="6"/>
                    </a:cubicBezTo>
                    <a:cubicBezTo>
                      <a:pt x="112" y="6"/>
                      <a:pt x="114" y="7"/>
                      <a:pt x="114" y="7"/>
                    </a:cubicBezTo>
                    <a:cubicBezTo>
                      <a:pt x="114" y="8"/>
                      <a:pt x="113" y="9"/>
                      <a:pt x="112" y="10"/>
                    </a:cubicBezTo>
                    <a:cubicBezTo>
                      <a:pt x="113" y="10"/>
                      <a:pt x="114" y="11"/>
                      <a:pt x="115" y="11"/>
                    </a:cubicBezTo>
                    <a:cubicBezTo>
                      <a:pt x="115" y="11"/>
                      <a:pt x="116" y="9"/>
                      <a:pt x="116" y="9"/>
                    </a:cubicBezTo>
                    <a:cubicBezTo>
                      <a:pt x="116" y="9"/>
                      <a:pt x="114" y="8"/>
                      <a:pt x="114" y="7"/>
                    </a:cubicBezTo>
                    <a:cubicBezTo>
                      <a:pt x="114" y="7"/>
                      <a:pt x="115" y="6"/>
                      <a:pt x="116" y="5"/>
                    </a:cubicBezTo>
                    <a:cubicBezTo>
                      <a:pt x="116" y="5"/>
                      <a:pt x="117" y="3"/>
                      <a:pt x="118" y="3"/>
                    </a:cubicBezTo>
                    <a:cubicBezTo>
                      <a:pt x="118" y="3"/>
                      <a:pt x="120" y="4"/>
                      <a:pt x="120" y="5"/>
                    </a:cubicBezTo>
                    <a:cubicBezTo>
                      <a:pt x="120" y="5"/>
                      <a:pt x="118" y="6"/>
                      <a:pt x="118" y="7"/>
                    </a:cubicBezTo>
                    <a:cubicBezTo>
                      <a:pt x="118" y="8"/>
                      <a:pt x="120" y="8"/>
                      <a:pt x="120" y="9"/>
                    </a:cubicBezTo>
                    <a:cubicBezTo>
                      <a:pt x="119" y="10"/>
                      <a:pt x="118" y="11"/>
                      <a:pt x="117" y="13"/>
                    </a:cubicBezTo>
                    <a:cubicBezTo>
                      <a:pt x="116" y="14"/>
                      <a:pt x="115" y="16"/>
                      <a:pt x="114" y="17"/>
                    </a:cubicBezTo>
                    <a:cubicBezTo>
                      <a:pt x="115" y="19"/>
                      <a:pt x="116" y="20"/>
                      <a:pt x="118" y="21"/>
                    </a:cubicBezTo>
                    <a:cubicBezTo>
                      <a:pt x="119" y="21"/>
                      <a:pt x="119" y="22"/>
                      <a:pt x="120" y="23"/>
                    </a:cubicBezTo>
                    <a:cubicBezTo>
                      <a:pt x="121" y="22"/>
                      <a:pt x="121" y="20"/>
                      <a:pt x="122" y="20"/>
                    </a:cubicBezTo>
                    <a:cubicBezTo>
                      <a:pt x="122" y="20"/>
                      <a:pt x="124" y="22"/>
                      <a:pt x="124" y="22"/>
                    </a:cubicBezTo>
                    <a:cubicBezTo>
                      <a:pt x="124" y="22"/>
                      <a:pt x="126" y="24"/>
                      <a:pt x="126" y="24"/>
                    </a:cubicBezTo>
                    <a:cubicBezTo>
                      <a:pt x="127" y="24"/>
                      <a:pt x="128" y="22"/>
                      <a:pt x="128" y="22"/>
                    </a:cubicBezTo>
                    <a:cubicBezTo>
                      <a:pt x="129" y="21"/>
                      <a:pt x="130" y="20"/>
                      <a:pt x="130" y="19"/>
                    </a:cubicBezTo>
                    <a:cubicBezTo>
                      <a:pt x="130" y="19"/>
                      <a:pt x="128" y="18"/>
                      <a:pt x="128" y="18"/>
                    </a:cubicBezTo>
                    <a:cubicBezTo>
                      <a:pt x="128" y="17"/>
                      <a:pt x="129" y="16"/>
                      <a:pt x="129" y="15"/>
                    </a:cubicBezTo>
                    <a:cubicBezTo>
                      <a:pt x="129" y="15"/>
                      <a:pt x="131" y="17"/>
                      <a:pt x="131" y="17"/>
                    </a:cubicBezTo>
                    <a:cubicBezTo>
                      <a:pt x="132" y="17"/>
                      <a:pt x="133" y="15"/>
                      <a:pt x="133" y="15"/>
                    </a:cubicBezTo>
                    <a:cubicBezTo>
                      <a:pt x="134" y="14"/>
                      <a:pt x="134" y="13"/>
                      <a:pt x="135" y="13"/>
                    </a:cubicBezTo>
                    <a:cubicBezTo>
                      <a:pt x="135" y="13"/>
                      <a:pt x="137" y="14"/>
                      <a:pt x="137" y="14"/>
                    </a:cubicBezTo>
                    <a:cubicBezTo>
                      <a:pt x="137" y="15"/>
                      <a:pt x="135" y="16"/>
                      <a:pt x="135" y="17"/>
                    </a:cubicBezTo>
                    <a:cubicBezTo>
                      <a:pt x="136" y="17"/>
                      <a:pt x="137" y="18"/>
                      <a:pt x="138" y="18"/>
                    </a:cubicBezTo>
                    <a:cubicBezTo>
                      <a:pt x="138" y="19"/>
                      <a:pt x="139" y="20"/>
                      <a:pt x="140" y="20"/>
                    </a:cubicBezTo>
                    <a:cubicBezTo>
                      <a:pt x="140" y="20"/>
                      <a:pt x="142" y="22"/>
                      <a:pt x="142" y="22"/>
                    </a:cubicBezTo>
                    <a:cubicBezTo>
                      <a:pt x="142" y="22"/>
                      <a:pt x="144" y="20"/>
                      <a:pt x="144" y="19"/>
                    </a:cubicBezTo>
                    <a:cubicBezTo>
                      <a:pt x="144" y="19"/>
                      <a:pt x="146" y="17"/>
                      <a:pt x="146" y="17"/>
                    </a:cubicBezTo>
                    <a:cubicBezTo>
                      <a:pt x="146" y="17"/>
                      <a:pt x="148" y="18"/>
                      <a:pt x="148" y="19"/>
                    </a:cubicBezTo>
                    <a:cubicBezTo>
                      <a:pt x="148" y="19"/>
                      <a:pt x="146" y="21"/>
                      <a:pt x="146" y="21"/>
                    </a:cubicBezTo>
                    <a:cubicBezTo>
                      <a:pt x="146" y="22"/>
                      <a:pt x="145" y="23"/>
                      <a:pt x="144" y="23"/>
                    </a:cubicBezTo>
                    <a:cubicBezTo>
                      <a:pt x="144" y="24"/>
                      <a:pt x="143" y="25"/>
                      <a:pt x="143" y="26"/>
                    </a:cubicBezTo>
                    <a:cubicBezTo>
                      <a:pt x="143" y="26"/>
                      <a:pt x="145" y="27"/>
                      <a:pt x="145" y="27"/>
                    </a:cubicBezTo>
                    <a:cubicBezTo>
                      <a:pt x="145" y="28"/>
                      <a:pt x="143" y="29"/>
                      <a:pt x="143" y="29"/>
                    </a:cubicBezTo>
                    <a:cubicBezTo>
                      <a:pt x="143" y="30"/>
                      <a:pt x="145" y="31"/>
                      <a:pt x="145" y="31"/>
                    </a:cubicBezTo>
                    <a:cubicBezTo>
                      <a:pt x="146" y="31"/>
                      <a:pt x="147" y="29"/>
                      <a:pt x="147" y="29"/>
                    </a:cubicBezTo>
                    <a:cubicBezTo>
                      <a:pt x="148" y="29"/>
                      <a:pt x="149" y="31"/>
                      <a:pt x="149" y="31"/>
                    </a:cubicBezTo>
                    <a:cubicBezTo>
                      <a:pt x="150" y="30"/>
                      <a:pt x="150" y="29"/>
                      <a:pt x="151" y="28"/>
                    </a:cubicBezTo>
                    <a:cubicBezTo>
                      <a:pt x="151" y="28"/>
                      <a:pt x="153" y="27"/>
                      <a:pt x="153" y="26"/>
                    </a:cubicBezTo>
                    <a:cubicBezTo>
                      <a:pt x="153" y="26"/>
                      <a:pt x="151" y="25"/>
                      <a:pt x="151" y="24"/>
                    </a:cubicBezTo>
                    <a:cubicBezTo>
                      <a:pt x="150" y="24"/>
                      <a:pt x="152" y="23"/>
                      <a:pt x="152" y="22"/>
                    </a:cubicBezTo>
                    <a:cubicBezTo>
                      <a:pt x="152" y="22"/>
                      <a:pt x="153" y="21"/>
                      <a:pt x="154" y="20"/>
                    </a:cubicBezTo>
                    <a:cubicBezTo>
                      <a:pt x="154" y="20"/>
                      <a:pt x="156" y="18"/>
                      <a:pt x="156" y="18"/>
                    </a:cubicBezTo>
                    <a:cubicBezTo>
                      <a:pt x="156" y="18"/>
                      <a:pt x="153" y="16"/>
                      <a:pt x="153" y="16"/>
                    </a:cubicBezTo>
                    <a:cubicBezTo>
                      <a:pt x="154" y="15"/>
                      <a:pt x="155" y="15"/>
                      <a:pt x="155" y="14"/>
                    </a:cubicBezTo>
                    <a:cubicBezTo>
                      <a:pt x="156" y="13"/>
                      <a:pt x="156" y="12"/>
                      <a:pt x="157" y="12"/>
                    </a:cubicBezTo>
                    <a:cubicBezTo>
                      <a:pt x="157" y="11"/>
                      <a:pt x="159" y="13"/>
                      <a:pt x="159" y="13"/>
                    </a:cubicBezTo>
                    <a:cubicBezTo>
                      <a:pt x="160" y="13"/>
                      <a:pt x="160" y="11"/>
                      <a:pt x="161" y="11"/>
                    </a:cubicBezTo>
                    <a:cubicBezTo>
                      <a:pt x="161" y="11"/>
                      <a:pt x="162" y="13"/>
                      <a:pt x="163" y="13"/>
                    </a:cubicBezTo>
                    <a:cubicBezTo>
                      <a:pt x="164" y="13"/>
                      <a:pt x="164" y="11"/>
                      <a:pt x="165" y="11"/>
                    </a:cubicBezTo>
                    <a:cubicBezTo>
                      <a:pt x="165" y="11"/>
                      <a:pt x="166" y="12"/>
                      <a:pt x="167" y="12"/>
                    </a:cubicBezTo>
                    <a:cubicBezTo>
                      <a:pt x="168" y="11"/>
                      <a:pt x="169" y="9"/>
                      <a:pt x="170" y="8"/>
                    </a:cubicBezTo>
                    <a:cubicBezTo>
                      <a:pt x="171" y="8"/>
                      <a:pt x="172" y="9"/>
                      <a:pt x="173" y="10"/>
                    </a:cubicBezTo>
                    <a:cubicBezTo>
                      <a:pt x="173" y="10"/>
                      <a:pt x="171" y="11"/>
                      <a:pt x="171" y="12"/>
                    </a:cubicBezTo>
                    <a:cubicBezTo>
                      <a:pt x="170" y="12"/>
                      <a:pt x="169" y="13"/>
                      <a:pt x="169" y="14"/>
                    </a:cubicBezTo>
                    <a:cubicBezTo>
                      <a:pt x="169" y="15"/>
                      <a:pt x="167" y="16"/>
                      <a:pt x="167" y="16"/>
                    </a:cubicBezTo>
                    <a:cubicBezTo>
                      <a:pt x="168" y="17"/>
                      <a:pt x="170" y="17"/>
                      <a:pt x="170" y="18"/>
                    </a:cubicBezTo>
                    <a:cubicBezTo>
                      <a:pt x="170" y="18"/>
                      <a:pt x="168" y="20"/>
                      <a:pt x="168" y="20"/>
                    </a:cubicBezTo>
                    <a:cubicBezTo>
                      <a:pt x="168" y="20"/>
                      <a:pt x="170" y="22"/>
                      <a:pt x="170" y="22"/>
                    </a:cubicBezTo>
                    <a:cubicBezTo>
                      <a:pt x="171" y="22"/>
                      <a:pt x="171" y="20"/>
                      <a:pt x="172" y="20"/>
                    </a:cubicBezTo>
                    <a:cubicBezTo>
                      <a:pt x="173" y="20"/>
                      <a:pt x="173" y="21"/>
                      <a:pt x="174" y="21"/>
                    </a:cubicBezTo>
                    <a:cubicBezTo>
                      <a:pt x="174" y="21"/>
                      <a:pt x="176" y="20"/>
                      <a:pt x="176" y="19"/>
                    </a:cubicBezTo>
                    <a:cubicBezTo>
                      <a:pt x="176" y="19"/>
                      <a:pt x="174" y="18"/>
                      <a:pt x="174" y="17"/>
                    </a:cubicBezTo>
                    <a:cubicBezTo>
                      <a:pt x="174" y="17"/>
                      <a:pt x="175" y="16"/>
                      <a:pt x="175" y="15"/>
                    </a:cubicBezTo>
                    <a:cubicBezTo>
                      <a:pt x="176" y="14"/>
                      <a:pt x="176" y="14"/>
                      <a:pt x="177" y="13"/>
                    </a:cubicBezTo>
                    <a:cubicBezTo>
                      <a:pt x="178" y="12"/>
                      <a:pt x="178" y="11"/>
                      <a:pt x="179" y="11"/>
                    </a:cubicBezTo>
                    <a:cubicBezTo>
                      <a:pt x="179" y="10"/>
                      <a:pt x="180" y="9"/>
                      <a:pt x="180" y="8"/>
                    </a:cubicBezTo>
                    <a:cubicBezTo>
                      <a:pt x="181" y="8"/>
                      <a:pt x="182" y="6"/>
                      <a:pt x="182" y="6"/>
                    </a:cubicBezTo>
                    <a:cubicBezTo>
                      <a:pt x="182" y="6"/>
                      <a:pt x="184" y="8"/>
                      <a:pt x="184" y="8"/>
                    </a:cubicBezTo>
                    <a:cubicBezTo>
                      <a:pt x="184" y="8"/>
                      <a:pt x="183" y="10"/>
                      <a:pt x="183" y="10"/>
                    </a:cubicBezTo>
                    <a:cubicBezTo>
                      <a:pt x="183" y="10"/>
                      <a:pt x="181" y="12"/>
                      <a:pt x="181" y="12"/>
                    </a:cubicBezTo>
                    <a:cubicBezTo>
                      <a:pt x="182" y="13"/>
                      <a:pt x="183" y="14"/>
                      <a:pt x="183" y="14"/>
                    </a:cubicBezTo>
                    <a:cubicBezTo>
                      <a:pt x="184" y="14"/>
                      <a:pt x="185" y="12"/>
                      <a:pt x="185" y="12"/>
                    </a:cubicBezTo>
                    <a:cubicBezTo>
                      <a:pt x="186" y="12"/>
                      <a:pt x="187" y="13"/>
                      <a:pt x="187" y="14"/>
                    </a:cubicBezTo>
                    <a:cubicBezTo>
                      <a:pt x="188" y="14"/>
                      <a:pt x="189" y="15"/>
                      <a:pt x="189" y="15"/>
                    </a:cubicBezTo>
                    <a:cubicBezTo>
                      <a:pt x="190" y="15"/>
                      <a:pt x="190" y="13"/>
                      <a:pt x="191" y="13"/>
                    </a:cubicBezTo>
                    <a:cubicBezTo>
                      <a:pt x="192" y="13"/>
                      <a:pt x="193" y="15"/>
                      <a:pt x="193" y="15"/>
                    </a:cubicBezTo>
                    <a:cubicBezTo>
                      <a:pt x="194" y="15"/>
                      <a:pt x="195" y="12"/>
                      <a:pt x="195" y="13"/>
                    </a:cubicBezTo>
                    <a:cubicBezTo>
                      <a:pt x="196" y="13"/>
                      <a:pt x="197" y="14"/>
                      <a:pt x="197" y="14"/>
                    </a:cubicBezTo>
                    <a:cubicBezTo>
                      <a:pt x="198" y="15"/>
                      <a:pt x="199" y="15"/>
                      <a:pt x="199" y="16"/>
                    </a:cubicBezTo>
                    <a:cubicBezTo>
                      <a:pt x="200" y="16"/>
                      <a:pt x="201" y="18"/>
                      <a:pt x="202" y="18"/>
                    </a:cubicBezTo>
                    <a:cubicBezTo>
                      <a:pt x="202" y="18"/>
                      <a:pt x="203" y="15"/>
                      <a:pt x="203" y="15"/>
                    </a:cubicBezTo>
                    <a:cubicBezTo>
                      <a:pt x="204" y="16"/>
                      <a:pt x="206" y="17"/>
                      <a:pt x="206" y="17"/>
                    </a:cubicBezTo>
                    <a:cubicBezTo>
                      <a:pt x="206" y="18"/>
                      <a:pt x="204" y="19"/>
                      <a:pt x="204" y="19"/>
                    </a:cubicBezTo>
                    <a:cubicBezTo>
                      <a:pt x="204" y="20"/>
                      <a:pt x="206" y="21"/>
                      <a:pt x="206" y="21"/>
                    </a:cubicBezTo>
                    <a:cubicBezTo>
                      <a:pt x="206" y="22"/>
                      <a:pt x="205" y="23"/>
                      <a:pt x="204" y="23"/>
                    </a:cubicBezTo>
                    <a:cubicBezTo>
                      <a:pt x="204" y="24"/>
                      <a:pt x="203" y="25"/>
                      <a:pt x="203" y="26"/>
                    </a:cubicBezTo>
                    <a:cubicBezTo>
                      <a:pt x="203" y="26"/>
                      <a:pt x="205" y="27"/>
                      <a:pt x="205" y="27"/>
                    </a:cubicBezTo>
                    <a:cubicBezTo>
                      <a:pt x="206" y="26"/>
                      <a:pt x="207" y="24"/>
                      <a:pt x="208" y="23"/>
                    </a:cubicBezTo>
                    <a:cubicBezTo>
                      <a:pt x="209" y="22"/>
                      <a:pt x="210" y="21"/>
                      <a:pt x="210" y="21"/>
                    </a:cubicBezTo>
                    <a:cubicBezTo>
                      <a:pt x="210" y="20"/>
                      <a:pt x="208" y="19"/>
                      <a:pt x="208" y="19"/>
                    </a:cubicBezTo>
                    <a:cubicBezTo>
                      <a:pt x="208" y="18"/>
                      <a:pt x="209" y="17"/>
                      <a:pt x="210" y="17"/>
                    </a:cubicBezTo>
                    <a:cubicBezTo>
                      <a:pt x="210" y="16"/>
                      <a:pt x="211" y="14"/>
                      <a:pt x="211" y="14"/>
                    </a:cubicBezTo>
                    <a:cubicBezTo>
                      <a:pt x="212" y="14"/>
                      <a:pt x="213" y="16"/>
                      <a:pt x="214" y="16"/>
                    </a:cubicBezTo>
                    <a:cubicBezTo>
                      <a:pt x="212" y="18"/>
                      <a:pt x="211" y="19"/>
                      <a:pt x="210" y="21"/>
                    </a:cubicBezTo>
                    <a:cubicBezTo>
                      <a:pt x="210" y="21"/>
                      <a:pt x="212" y="22"/>
                      <a:pt x="212" y="22"/>
                    </a:cubicBezTo>
                    <a:cubicBezTo>
                      <a:pt x="212" y="23"/>
                      <a:pt x="211" y="24"/>
                      <a:pt x="211" y="24"/>
                    </a:cubicBezTo>
                    <a:cubicBezTo>
                      <a:pt x="210" y="25"/>
                      <a:pt x="209" y="26"/>
                      <a:pt x="209" y="27"/>
                    </a:cubicBezTo>
                    <a:cubicBezTo>
                      <a:pt x="208" y="27"/>
                      <a:pt x="207" y="28"/>
                      <a:pt x="207" y="29"/>
                    </a:cubicBezTo>
                    <a:cubicBezTo>
                      <a:pt x="207" y="29"/>
                      <a:pt x="209" y="30"/>
                      <a:pt x="209" y="31"/>
                    </a:cubicBezTo>
                    <a:cubicBezTo>
                      <a:pt x="210" y="30"/>
                      <a:pt x="211" y="29"/>
                      <a:pt x="211" y="28"/>
                    </a:cubicBezTo>
                    <a:cubicBezTo>
                      <a:pt x="212" y="28"/>
                      <a:pt x="213" y="27"/>
                      <a:pt x="213" y="26"/>
                    </a:cubicBezTo>
                    <a:cubicBezTo>
                      <a:pt x="213" y="26"/>
                      <a:pt x="215" y="24"/>
                      <a:pt x="215" y="24"/>
                    </a:cubicBezTo>
                    <a:cubicBezTo>
                      <a:pt x="215" y="24"/>
                      <a:pt x="212" y="22"/>
                      <a:pt x="212" y="22"/>
                    </a:cubicBezTo>
                    <a:cubicBezTo>
                      <a:pt x="213" y="22"/>
                      <a:pt x="214" y="20"/>
                      <a:pt x="214" y="20"/>
                    </a:cubicBezTo>
                    <a:cubicBezTo>
                      <a:pt x="214" y="20"/>
                      <a:pt x="216" y="21"/>
                      <a:pt x="216" y="22"/>
                    </a:cubicBezTo>
                    <a:cubicBezTo>
                      <a:pt x="217" y="22"/>
                      <a:pt x="218" y="23"/>
                      <a:pt x="218" y="23"/>
                    </a:cubicBezTo>
                    <a:cubicBezTo>
                      <a:pt x="219" y="23"/>
                      <a:pt x="220" y="21"/>
                      <a:pt x="220" y="21"/>
                    </a:cubicBezTo>
                    <a:cubicBezTo>
                      <a:pt x="220" y="21"/>
                      <a:pt x="222" y="19"/>
                      <a:pt x="222" y="19"/>
                    </a:cubicBezTo>
                    <a:cubicBezTo>
                      <a:pt x="222" y="19"/>
                      <a:pt x="224" y="21"/>
                      <a:pt x="224" y="21"/>
                    </a:cubicBezTo>
                    <a:cubicBezTo>
                      <a:pt x="224" y="20"/>
                      <a:pt x="226" y="19"/>
                      <a:pt x="226" y="18"/>
                    </a:cubicBezTo>
                    <a:cubicBezTo>
                      <a:pt x="226" y="18"/>
                      <a:pt x="224" y="17"/>
                      <a:pt x="224" y="17"/>
                    </a:cubicBezTo>
                    <a:cubicBezTo>
                      <a:pt x="224" y="16"/>
                      <a:pt x="225" y="15"/>
                      <a:pt x="225" y="14"/>
                    </a:cubicBezTo>
                    <a:cubicBezTo>
                      <a:pt x="226" y="14"/>
                      <a:pt x="227" y="12"/>
                      <a:pt x="227" y="12"/>
                    </a:cubicBezTo>
                    <a:cubicBezTo>
                      <a:pt x="227" y="12"/>
                      <a:pt x="229" y="14"/>
                      <a:pt x="229" y="14"/>
                    </a:cubicBezTo>
                    <a:cubicBezTo>
                      <a:pt x="230" y="14"/>
                      <a:pt x="231" y="15"/>
                      <a:pt x="231" y="16"/>
                    </a:cubicBezTo>
                    <a:cubicBezTo>
                      <a:pt x="232" y="16"/>
                      <a:pt x="233" y="17"/>
                      <a:pt x="234" y="17"/>
                    </a:cubicBezTo>
                    <a:cubicBezTo>
                      <a:pt x="234" y="17"/>
                      <a:pt x="235" y="15"/>
                      <a:pt x="235" y="15"/>
                    </a:cubicBezTo>
                    <a:cubicBezTo>
                      <a:pt x="236" y="15"/>
                      <a:pt x="237" y="16"/>
                      <a:pt x="238" y="17"/>
                    </a:cubicBezTo>
                    <a:cubicBezTo>
                      <a:pt x="238" y="17"/>
                      <a:pt x="240" y="19"/>
                      <a:pt x="240" y="19"/>
                    </a:cubicBezTo>
                    <a:cubicBezTo>
                      <a:pt x="240" y="18"/>
                      <a:pt x="241" y="17"/>
                      <a:pt x="242" y="16"/>
                    </a:cubicBezTo>
                    <a:cubicBezTo>
                      <a:pt x="242" y="16"/>
                      <a:pt x="243" y="14"/>
                      <a:pt x="243" y="14"/>
                    </a:cubicBezTo>
                    <a:cubicBezTo>
                      <a:pt x="243" y="14"/>
                      <a:pt x="241" y="12"/>
                      <a:pt x="241" y="12"/>
                    </a:cubicBezTo>
                    <a:cubicBezTo>
                      <a:pt x="241" y="12"/>
                      <a:pt x="242" y="10"/>
                      <a:pt x="243" y="10"/>
                    </a:cubicBezTo>
                    <a:cubicBezTo>
                      <a:pt x="243" y="10"/>
                      <a:pt x="245" y="12"/>
                      <a:pt x="245" y="12"/>
                    </a:cubicBezTo>
                    <a:cubicBezTo>
                      <a:pt x="245" y="12"/>
                      <a:pt x="247" y="13"/>
                      <a:pt x="247" y="14"/>
                    </a:cubicBezTo>
                    <a:cubicBezTo>
                      <a:pt x="247" y="14"/>
                      <a:pt x="246" y="15"/>
                      <a:pt x="246" y="16"/>
                    </a:cubicBezTo>
                    <a:cubicBezTo>
                      <a:pt x="245" y="16"/>
                      <a:pt x="244" y="17"/>
                      <a:pt x="244" y="18"/>
                    </a:cubicBezTo>
                    <a:cubicBezTo>
                      <a:pt x="244" y="18"/>
                      <a:pt x="246" y="19"/>
                      <a:pt x="246" y="20"/>
                    </a:cubicBezTo>
                    <a:cubicBezTo>
                      <a:pt x="247" y="19"/>
                      <a:pt x="247" y="18"/>
                      <a:pt x="248" y="17"/>
                    </a:cubicBezTo>
                    <a:cubicBezTo>
                      <a:pt x="248" y="17"/>
                      <a:pt x="249" y="15"/>
                      <a:pt x="249" y="15"/>
                    </a:cubicBezTo>
                    <a:cubicBezTo>
                      <a:pt x="250" y="15"/>
                      <a:pt x="252" y="17"/>
                      <a:pt x="252" y="17"/>
                    </a:cubicBezTo>
                    <a:cubicBezTo>
                      <a:pt x="252" y="17"/>
                      <a:pt x="253" y="15"/>
                      <a:pt x="253" y="15"/>
                    </a:cubicBezTo>
                    <a:cubicBezTo>
                      <a:pt x="253" y="14"/>
                      <a:pt x="251" y="14"/>
                      <a:pt x="251" y="13"/>
                    </a:cubicBezTo>
                    <a:cubicBezTo>
                      <a:pt x="251" y="12"/>
                      <a:pt x="253" y="11"/>
                      <a:pt x="253" y="11"/>
                    </a:cubicBezTo>
                    <a:cubicBezTo>
                      <a:pt x="253" y="10"/>
                      <a:pt x="254" y="9"/>
                      <a:pt x="255" y="9"/>
                    </a:cubicBezTo>
                    <a:cubicBezTo>
                      <a:pt x="255" y="8"/>
                      <a:pt x="256" y="10"/>
                      <a:pt x="257" y="10"/>
                    </a:cubicBezTo>
                    <a:cubicBezTo>
                      <a:pt x="258" y="10"/>
                      <a:pt x="258" y="8"/>
                      <a:pt x="258" y="8"/>
                    </a:cubicBezTo>
                    <a:cubicBezTo>
                      <a:pt x="259" y="8"/>
                      <a:pt x="260" y="10"/>
                      <a:pt x="261" y="10"/>
                    </a:cubicBezTo>
                    <a:cubicBezTo>
                      <a:pt x="261" y="10"/>
                      <a:pt x="259" y="11"/>
                      <a:pt x="259" y="12"/>
                    </a:cubicBezTo>
                    <a:cubicBezTo>
                      <a:pt x="259" y="12"/>
                      <a:pt x="261" y="13"/>
                      <a:pt x="261" y="14"/>
                    </a:cubicBezTo>
                    <a:cubicBezTo>
                      <a:pt x="261" y="14"/>
                      <a:pt x="260" y="15"/>
                      <a:pt x="260" y="16"/>
                    </a:cubicBezTo>
                    <a:cubicBezTo>
                      <a:pt x="259" y="17"/>
                      <a:pt x="258" y="18"/>
                      <a:pt x="258" y="18"/>
                    </a:cubicBezTo>
                    <a:cubicBezTo>
                      <a:pt x="258" y="18"/>
                      <a:pt x="256" y="16"/>
                      <a:pt x="256" y="16"/>
                    </a:cubicBezTo>
                    <a:cubicBezTo>
                      <a:pt x="255" y="16"/>
                      <a:pt x="255" y="19"/>
                      <a:pt x="254" y="19"/>
                    </a:cubicBezTo>
                    <a:cubicBezTo>
                      <a:pt x="253" y="19"/>
                      <a:pt x="252" y="17"/>
                      <a:pt x="252" y="17"/>
                    </a:cubicBezTo>
                    <a:cubicBezTo>
                      <a:pt x="251" y="17"/>
                      <a:pt x="251" y="19"/>
                      <a:pt x="250" y="19"/>
                    </a:cubicBezTo>
                    <a:cubicBezTo>
                      <a:pt x="251" y="20"/>
                      <a:pt x="253" y="21"/>
                      <a:pt x="254" y="23"/>
                    </a:cubicBezTo>
                    <a:cubicBezTo>
                      <a:pt x="255" y="23"/>
                      <a:pt x="256" y="24"/>
                      <a:pt x="257" y="24"/>
                    </a:cubicBezTo>
                    <a:cubicBezTo>
                      <a:pt x="257" y="24"/>
                      <a:pt x="258" y="22"/>
                      <a:pt x="258" y="22"/>
                    </a:cubicBezTo>
                    <a:cubicBezTo>
                      <a:pt x="259" y="22"/>
                      <a:pt x="260" y="24"/>
                      <a:pt x="261" y="24"/>
                    </a:cubicBezTo>
                    <a:cubicBezTo>
                      <a:pt x="261" y="24"/>
                      <a:pt x="263" y="26"/>
                      <a:pt x="263" y="25"/>
                    </a:cubicBezTo>
                    <a:cubicBezTo>
                      <a:pt x="263" y="25"/>
                      <a:pt x="265" y="23"/>
                      <a:pt x="265" y="23"/>
                    </a:cubicBezTo>
                    <a:cubicBezTo>
                      <a:pt x="264" y="23"/>
                      <a:pt x="262" y="22"/>
                      <a:pt x="262" y="22"/>
                    </a:cubicBezTo>
                    <a:cubicBezTo>
                      <a:pt x="262" y="21"/>
                      <a:pt x="264" y="20"/>
                      <a:pt x="264" y="19"/>
                    </a:cubicBezTo>
                    <a:cubicBezTo>
                      <a:pt x="264" y="19"/>
                      <a:pt x="265" y="18"/>
                      <a:pt x="266" y="17"/>
                    </a:cubicBezTo>
                    <a:cubicBezTo>
                      <a:pt x="266" y="16"/>
                      <a:pt x="267" y="15"/>
                      <a:pt x="267" y="15"/>
                    </a:cubicBezTo>
                    <a:cubicBezTo>
                      <a:pt x="268" y="15"/>
                      <a:pt x="269" y="17"/>
                      <a:pt x="270" y="17"/>
                    </a:cubicBezTo>
                    <a:cubicBezTo>
                      <a:pt x="270" y="16"/>
                      <a:pt x="271" y="14"/>
                      <a:pt x="271" y="14"/>
                    </a:cubicBezTo>
                    <a:cubicBezTo>
                      <a:pt x="272" y="14"/>
                      <a:pt x="273" y="16"/>
                      <a:pt x="274" y="16"/>
                    </a:cubicBezTo>
                    <a:cubicBezTo>
                      <a:pt x="274" y="16"/>
                      <a:pt x="275" y="14"/>
                      <a:pt x="275" y="14"/>
                    </a:cubicBezTo>
                    <a:cubicBezTo>
                      <a:pt x="275" y="14"/>
                      <a:pt x="273" y="12"/>
                      <a:pt x="273" y="12"/>
                    </a:cubicBezTo>
                    <a:cubicBezTo>
                      <a:pt x="273" y="12"/>
                      <a:pt x="274" y="10"/>
                      <a:pt x="275" y="10"/>
                    </a:cubicBezTo>
                    <a:cubicBezTo>
                      <a:pt x="275" y="10"/>
                      <a:pt x="276" y="12"/>
                      <a:pt x="277" y="12"/>
                    </a:cubicBezTo>
                    <a:cubicBezTo>
                      <a:pt x="278" y="11"/>
                      <a:pt x="278" y="10"/>
                      <a:pt x="279" y="9"/>
                    </a:cubicBezTo>
                    <a:cubicBezTo>
                      <a:pt x="279" y="9"/>
                      <a:pt x="280" y="11"/>
                      <a:pt x="281" y="11"/>
                    </a:cubicBezTo>
                    <a:cubicBezTo>
                      <a:pt x="281" y="11"/>
                      <a:pt x="282" y="9"/>
                      <a:pt x="283" y="9"/>
                    </a:cubicBezTo>
                    <a:cubicBezTo>
                      <a:pt x="283" y="8"/>
                      <a:pt x="284" y="7"/>
                      <a:pt x="284" y="7"/>
                    </a:cubicBezTo>
                    <a:cubicBezTo>
                      <a:pt x="285" y="7"/>
                      <a:pt x="286" y="8"/>
                      <a:pt x="287" y="8"/>
                    </a:cubicBezTo>
                    <a:cubicBezTo>
                      <a:pt x="287" y="9"/>
                      <a:pt x="285" y="10"/>
                      <a:pt x="285" y="10"/>
                    </a:cubicBezTo>
                    <a:cubicBezTo>
                      <a:pt x="284" y="11"/>
                      <a:pt x="284" y="12"/>
                      <a:pt x="283" y="13"/>
                    </a:cubicBezTo>
                    <a:cubicBezTo>
                      <a:pt x="283" y="13"/>
                      <a:pt x="281" y="11"/>
                      <a:pt x="281" y="11"/>
                    </a:cubicBezTo>
                    <a:cubicBezTo>
                      <a:pt x="281" y="11"/>
                      <a:pt x="280" y="13"/>
                      <a:pt x="279" y="13"/>
                    </a:cubicBezTo>
                    <a:cubicBezTo>
                      <a:pt x="279" y="14"/>
                      <a:pt x="278" y="15"/>
                      <a:pt x="278" y="15"/>
                    </a:cubicBezTo>
                    <a:cubicBezTo>
                      <a:pt x="278" y="16"/>
                      <a:pt x="280" y="17"/>
                      <a:pt x="280" y="17"/>
                    </a:cubicBezTo>
                    <a:cubicBezTo>
                      <a:pt x="280" y="17"/>
                      <a:pt x="278" y="19"/>
                      <a:pt x="278" y="19"/>
                    </a:cubicBezTo>
                    <a:cubicBezTo>
                      <a:pt x="279" y="20"/>
                      <a:pt x="280" y="21"/>
                      <a:pt x="280" y="21"/>
                    </a:cubicBezTo>
                    <a:cubicBezTo>
                      <a:pt x="281" y="21"/>
                      <a:pt x="281" y="19"/>
                      <a:pt x="282" y="19"/>
                    </a:cubicBezTo>
                    <a:cubicBezTo>
                      <a:pt x="283" y="19"/>
                      <a:pt x="284" y="21"/>
                      <a:pt x="284" y="21"/>
                    </a:cubicBezTo>
                    <a:cubicBezTo>
                      <a:pt x="285" y="20"/>
                      <a:pt x="285" y="19"/>
                      <a:pt x="286" y="18"/>
                    </a:cubicBezTo>
                    <a:cubicBezTo>
                      <a:pt x="287" y="18"/>
                      <a:pt x="287" y="16"/>
                      <a:pt x="288" y="16"/>
                    </a:cubicBezTo>
                    <a:cubicBezTo>
                      <a:pt x="288" y="16"/>
                      <a:pt x="289" y="18"/>
                      <a:pt x="290" y="18"/>
                    </a:cubicBezTo>
                    <a:cubicBezTo>
                      <a:pt x="291" y="18"/>
                      <a:pt x="291" y="16"/>
                      <a:pt x="292" y="16"/>
                    </a:cubicBezTo>
                    <a:cubicBezTo>
                      <a:pt x="292" y="16"/>
                      <a:pt x="294" y="17"/>
                      <a:pt x="294" y="17"/>
                    </a:cubicBezTo>
                    <a:cubicBezTo>
                      <a:pt x="294" y="18"/>
                      <a:pt x="292" y="19"/>
                      <a:pt x="292" y="20"/>
                    </a:cubicBezTo>
                    <a:cubicBezTo>
                      <a:pt x="292" y="20"/>
                      <a:pt x="294" y="21"/>
                      <a:pt x="294" y="21"/>
                    </a:cubicBezTo>
                    <a:cubicBezTo>
                      <a:pt x="295" y="21"/>
                      <a:pt x="295" y="19"/>
                      <a:pt x="296" y="19"/>
                    </a:cubicBezTo>
                    <a:cubicBezTo>
                      <a:pt x="296" y="19"/>
                      <a:pt x="298" y="21"/>
                      <a:pt x="298" y="21"/>
                    </a:cubicBezTo>
                    <a:cubicBezTo>
                      <a:pt x="299" y="20"/>
                      <a:pt x="300" y="19"/>
                      <a:pt x="300" y="18"/>
                    </a:cubicBezTo>
                    <a:cubicBezTo>
                      <a:pt x="301" y="18"/>
                      <a:pt x="301" y="17"/>
                      <a:pt x="302" y="16"/>
                    </a:cubicBezTo>
                    <a:cubicBezTo>
                      <a:pt x="302" y="15"/>
                      <a:pt x="303" y="15"/>
                      <a:pt x="303" y="14"/>
                    </a:cubicBezTo>
                    <a:cubicBezTo>
                      <a:pt x="304" y="14"/>
                      <a:pt x="305" y="12"/>
                      <a:pt x="305" y="12"/>
                    </a:cubicBezTo>
                    <a:cubicBezTo>
                      <a:pt x="305" y="12"/>
                      <a:pt x="307" y="13"/>
                      <a:pt x="307" y="13"/>
                    </a:cubicBezTo>
                    <a:cubicBezTo>
                      <a:pt x="307" y="14"/>
                      <a:pt x="306" y="15"/>
                      <a:pt x="306" y="16"/>
                    </a:cubicBezTo>
                    <a:cubicBezTo>
                      <a:pt x="306" y="16"/>
                      <a:pt x="308" y="17"/>
                      <a:pt x="308" y="17"/>
                    </a:cubicBezTo>
                    <a:cubicBezTo>
                      <a:pt x="308" y="18"/>
                      <a:pt x="306" y="20"/>
                      <a:pt x="306" y="20"/>
                    </a:cubicBezTo>
                    <a:cubicBezTo>
                      <a:pt x="307" y="20"/>
                      <a:pt x="308" y="21"/>
                      <a:pt x="308" y="21"/>
                    </a:cubicBezTo>
                    <a:cubicBezTo>
                      <a:pt x="309" y="21"/>
                      <a:pt x="310" y="19"/>
                      <a:pt x="310" y="19"/>
                    </a:cubicBezTo>
                    <a:cubicBezTo>
                      <a:pt x="311" y="19"/>
                      <a:pt x="311" y="18"/>
                      <a:pt x="312" y="17"/>
                    </a:cubicBezTo>
                    <a:cubicBezTo>
                      <a:pt x="312" y="17"/>
                      <a:pt x="313" y="15"/>
                      <a:pt x="313" y="15"/>
                    </a:cubicBezTo>
                    <a:cubicBezTo>
                      <a:pt x="314" y="15"/>
                      <a:pt x="315" y="16"/>
                      <a:pt x="316" y="16"/>
                    </a:cubicBezTo>
                    <a:cubicBezTo>
                      <a:pt x="316" y="17"/>
                      <a:pt x="318" y="18"/>
                      <a:pt x="318" y="18"/>
                    </a:cubicBezTo>
                    <a:cubicBezTo>
                      <a:pt x="318" y="18"/>
                      <a:pt x="316" y="20"/>
                      <a:pt x="316" y="20"/>
                    </a:cubicBezTo>
                    <a:cubicBezTo>
                      <a:pt x="316" y="20"/>
                      <a:pt x="314" y="22"/>
                      <a:pt x="315" y="23"/>
                    </a:cubicBezTo>
                    <a:cubicBezTo>
                      <a:pt x="315" y="23"/>
                      <a:pt x="316" y="24"/>
                      <a:pt x="317" y="24"/>
                    </a:cubicBezTo>
                    <a:cubicBezTo>
                      <a:pt x="317" y="23"/>
                      <a:pt x="318" y="23"/>
                      <a:pt x="318" y="22"/>
                    </a:cubicBezTo>
                    <a:cubicBezTo>
                      <a:pt x="319" y="21"/>
                      <a:pt x="320" y="20"/>
                      <a:pt x="320" y="20"/>
                    </a:cubicBezTo>
                    <a:cubicBezTo>
                      <a:pt x="320" y="19"/>
                      <a:pt x="318" y="18"/>
                      <a:pt x="318" y="18"/>
                    </a:cubicBezTo>
                    <a:cubicBezTo>
                      <a:pt x="318" y="17"/>
                      <a:pt x="320" y="16"/>
                      <a:pt x="320" y="16"/>
                    </a:cubicBezTo>
                    <a:cubicBezTo>
                      <a:pt x="320" y="15"/>
                      <a:pt x="321" y="14"/>
                      <a:pt x="321" y="14"/>
                    </a:cubicBezTo>
                    <a:cubicBezTo>
                      <a:pt x="321" y="14"/>
                      <a:pt x="324" y="15"/>
                      <a:pt x="324" y="15"/>
                    </a:cubicBezTo>
                    <a:cubicBezTo>
                      <a:pt x="324" y="16"/>
                      <a:pt x="322" y="17"/>
                      <a:pt x="322" y="18"/>
                    </a:cubicBezTo>
                    <a:cubicBezTo>
                      <a:pt x="322" y="18"/>
                      <a:pt x="324" y="19"/>
                      <a:pt x="324" y="19"/>
                    </a:cubicBezTo>
                    <a:cubicBezTo>
                      <a:pt x="324" y="20"/>
                      <a:pt x="323" y="21"/>
                      <a:pt x="322" y="21"/>
                    </a:cubicBezTo>
                    <a:cubicBezTo>
                      <a:pt x="322" y="22"/>
                      <a:pt x="321" y="24"/>
                      <a:pt x="321" y="24"/>
                    </a:cubicBezTo>
                    <a:cubicBezTo>
                      <a:pt x="321" y="24"/>
                      <a:pt x="323" y="25"/>
                      <a:pt x="323" y="25"/>
                    </a:cubicBezTo>
                    <a:cubicBezTo>
                      <a:pt x="324" y="25"/>
                      <a:pt x="324" y="23"/>
                      <a:pt x="325" y="23"/>
                    </a:cubicBezTo>
                    <a:cubicBezTo>
                      <a:pt x="325" y="23"/>
                      <a:pt x="327" y="25"/>
                      <a:pt x="327" y="25"/>
                    </a:cubicBezTo>
                    <a:cubicBezTo>
                      <a:pt x="328" y="25"/>
                      <a:pt x="328" y="26"/>
                      <a:pt x="329" y="27"/>
                    </a:cubicBezTo>
                    <a:cubicBezTo>
                      <a:pt x="329" y="26"/>
                      <a:pt x="331" y="25"/>
                      <a:pt x="331" y="24"/>
                    </a:cubicBezTo>
                    <a:cubicBezTo>
                      <a:pt x="331" y="24"/>
                      <a:pt x="329" y="23"/>
                      <a:pt x="329" y="23"/>
                    </a:cubicBezTo>
                    <a:cubicBezTo>
                      <a:pt x="329" y="22"/>
                      <a:pt x="330" y="21"/>
                      <a:pt x="330" y="20"/>
                    </a:cubicBezTo>
                    <a:cubicBezTo>
                      <a:pt x="330" y="20"/>
                      <a:pt x="328" y="19"/>
                      <a:pt x="328" y="19"/>
                    </a:cubicBezTo>
                    <a:cubicBezTo>
                      <a:pt x="328" y="18"/>
                      <a:pt x="330" y="17"/>
                      <a:pt x="330" y="16"/>
                    </a:cubicBezTo>
                    <a:cubicBezTo>
                      <a:pt x="330" y="16"/>
                      <a:pt x="331" y="15"/>
                      <a:pt x="331" y="14"/>
                    </a:cubicBezTo>
                    <a:cubicBezTo>
                      <a:pt x="331" y="14"/>
                      <a:pt x="330" y="13"/>
                      <a:pt x="329" y="13"/>
                    </a:cubicBezTo>
                    <a:cubicBezTo>
                      <a:pt x="329" y="13"/>
                      <a:pt x="331" y="10"/>
                      <a:pt x="331" y="10"/>
                    </a:cubicBezTo>
                    <a:cubicBezTo>
                      <a:pt x="331" y="10"/>
                      <a:pt x="333" y="12"/>
                      <a:pt x="333" y="12"/>
                    </a:cubicBezTo>
                    <a:cubicBezTo>
                      <a:pt x="333" y="12"/>
                      <a:pt x="335" y="10"/>
                      <a:pt x="335" y="10"/>
                    </a:cubicBezTo>
                    <a:cubicBezTo>
                      <a:pt x="335" y="10"/>
                      <a:pt x="337" y="11"/>
                      <a:pt x="337" y="11"/>
                    </a:cubicBezTo>
                    <a:cubicBezTo>
                      <a:pt x="337" y="12"/>
                      <a:pt x="335" y="14"/>
                      <a:pt x="335" y="14"/>
                    </a:cubicBezTo>
                    <a:cubicBezTo>
                      <a:pt x="336" y="14"/>
                      <a:pt x="337" y="15"/>
                      <a:pt x="338" y="15"/>
                    </a:cubicBezTo>
                    <a:cubicBezTo>
                      <a:pt x="338" y="15"/>
                      <a:pt x="339" y="13"/>
                      <a:pt x="339" y="13"/>
                    </a:cubicBezTo>
                    <a:cubicBezTo>
                      <a:pt x="340" y="13"/>
                      <a:pt x="341" y="14"/>
                      <a:pt x="342" y="15"/>
                    </a:cubicBezTo>
                    <a:cubicBezTo>
                      <a:pt x="342" y="15"/>
                      <a:pt x="343" y="17"/>
                      <a:pt x="344" y="17"/>
                    </a:cubicBezTo>
                    <a:cubicBezTo>
                      <a:pt x="344" y="17"/>
                      <a:pt x="345" y="18"/>
                      <a:pt x="346" y="18"/>
                    </a:cubicBezTo>
                    <a:cubicBezTo>
                      <a:pt x="346" y="18"/>
                      <a:pt x="347" y="16"/>
                      <a:pt x="348" y="16"/>
                    </a:cubicBezTo>
                    <a:cubicBezTo>
                      <a:pt x="348" y="15"/>
                      <a:pt x="349" y="14"/>
                      <a:pt x="349" y="14"/>
                    </a:cubicBezTo>
                    <a:cubicBezTo>
                      <a:pt x="350" y="14"/>
                      <a:pt x="351" y="12"/>
                      <a:pt x="351" y="12"/>
                    </a:cubicBezTo>
                    <a:cubicBezTo>
                      <a:pt x="352" y="12"/>
                      <a:pt x="353" y="13"/>
                      <a:pt x="353" y="13"/>
                    </a:cubicBezTo>
                    <a:cubicBezTo>
                      <a:pt x="354" y="13"/>
                      <a:pt x="354" y="11"/>
                      <a:pt x="355" y="11"/>
                    </a:cubicBezTo>
                    <a:cubicBezTo>
                      <a:pt x="355" y="12"/>
                      <a:pt x="357" y="12"/>
                      <a:pt x="357" y="13"/>
                    </a:cubicBezTo>
                    <a:cubicBezTo>
                      <a:pt x="357" y="13"/>
                      <a:pt x="355" y="14"/>
                      <a:pt x="356" y="15"/>
                    </a:cubicBezTo>
                    <a:cubicBezTo>
                      <a:pt x="356" y="16"/>
                      <a:pt x="358" y="16"/>
                      <a:pt x="358" y="17"/>
                    </a:cubicBezTo>
                    <a:cubicBezTo>
                      <a:pt x="358" y="17"/>
                      <a:pt x="356" y="18"/>
                      <a:pt x="356" y="19"/>
                    </a:cubicBezTo>
                    <a:cubicBezTo>
                      <a:pt x="356" y="20"/>
                      <a:pt x="358" y="20"/>
                      <a:pt x="358" y="21"/>
                    </a:cubicBezTo>
                    <a:cubicBezTo>
                      <a:pt x="359" y="20"/>
                      <a:pt x="360" y="19"/>
                      <a:pt x="360" y="18"/>
                    </a:cubicBezTo>
                    <a:cubicBezTo>
                      <a:pt x="360" y="18"/>
                      <a:pt x="362" y="16"/>
                      <a:pt x="362" y="16"/>
                    </a:cubicBezTo>
                    <a:cubicBezTo>
                      <a:pt x="362" y="16"/>
                      <a:pt x="360" y="14"/>
                      <a:pt x="360" y="14"/>
                    </a:cubicBezTo>
                    <a:cubicBezTo>
                      <a:pt x="360" y="14"/>
                      <a:pt x="361" y="12"/>
                      <a:pt x="361" y="12"/>
                    </a:cubicBezTo>
                    <a:cubicBezTo>
                      <a:pt x="361" y="12"/>
                      <a:pt x="363" y="14"/>
                      <a:pt x="363" y="14"/>
                    </a:cubicBezTo>
                    <a:cubicBezTo>
                      <a:pt x="363" y="14"/>
                      <a:pt x="362" y="16"/>
                      <a:pt x="362" y="16"/>
                    </a:cubicBezTo>
                    <a:cubicBezTo>
                      <a:pt x="362" y="16"/>
                      <a:pt x="364" y="18"/>
                      <a:pt x="364" y="18"/>
                    </a:cubicBezTo>
                    <a:cubicBezTo>
                      <a:pt x="365" y="18"/>
                      <a:pt x="365" y="16"/>
                      <a:pt x="366" y="16"/>
                    </a:cubicBezTo>
                    <a:cubicBezTo>
                      <a:pt x="366" y="16"/>
                      <a:pt x="367" y="17"/>
                      <a:pt x="368" y="17"/>
                    </a:cubicBezTo>
                    <a:cubicBezTo>
                      <a:pt x="369" y="17"/>
                      <a:pt x="369" y="15"/>
                      <a:pt x="370" y="15"/>
                    </a:cubicBezTo>
                    <a:cubicBezTo>
                      <a:pt x="370" y="15"/>
                      <a:pt x="371" y="17"/>
                      <a:pt x="372" y="17"/>
                    </a:cubicBezTo>
                    <a:cubicBezTo>
                      <a:pt x="372" y="17"/>
                      <a:pt x="373" y="15"/>
                      <a:pt x="374" y="15"/>
                    </a:cubicBezTo>
                    <a:cubicBezTo>
                      <a:pt x="374" y="15"/>
                      <a:pt x="375" y="16"/>
                      <a:pt x="376" y="16"/>
                    </a:cubicBezTo>
                    <a:cubicBezTo>
                      <a:pt x="376" y="16"/>
                      <a:pt x="377" y="14"/>
                      <a:pt x="378" y="14"/>
                    </a:cubicBezTo>
                    <a:cubicBezTo>
                      <a:pt x="378" y="14"/>
                      <a:pt x="379" y="12"/>
                      <a:pt x="379" y="12"/>
                    </a:cubicBezTo>
                    <a:cubicBezTo>
                      <a:pt x="380" y="12"/>
                      <a:pt x="381" y="14"/>
                      <a:pt x="381" y="14"/>
                    </a:cubicBezTo>
                    <a:cubicBezTo>
                      <a:pt x="382" y="13"/>
                      <a:pt x="383" y="12"/>
                      <a:pt x="383" y="11"/>
                    </a:cubicBezTo>
                    <a:cubicBezTo>
                      <a:pt x="384" y="11"/>
                      <a:pt x="384" y="9"/>
                      <a:pt x="385" y="9"/>
                    </a:cubicBezTo>
                    <a:cubicBezTo>
                      <a:pt x="385" y="9"/>
                      <a:pt x="387" y="11"/>
                      <a:pt x="387" y="11"/>
                    </a:cubicBezTo>
                    <a:cubicBezTo>
                      <a:pt x="387" y="12"/>
                      <a:pt x="386" y="12"/>
                      <a:pt x="385" y="13"/>
                    </a:cubicBezTo>
                    <a:cubicBezTo>
                      <a:pt x="385" y="13"/>
                      <a:pt x="384" y="15"/>
                      <a:pt x="384" y="15"/>
                    </a:cubicBezTo>
                    <a:cubicBezTo>
                      <a:pt x="384" y="15"/>
                      <a:pt x="386" y="17"/>
                      <a:pt x="386" y="17"/>
                    </a:cubicBezTo>
                    <a:cubicBezTo>
                      <a:pt x="385" y="18"/>
                      <a:pt x="385" y="18"/>
                      <a:pt x="384" y="19"/>
                    </a:cubicBezTo>
                    <a:cubicBezTo>
                      <a:pt x="384" y="20"/>
                      <a:pt x="383" y="21"/>
                      <a:pt x="383" y="21"/>
                    </a:cubicBezTo>
                    <a:cubicBezTo>
                      <a:pt x="382" y="22"/>
                      <a:pt x="381" y="20"/>
                      <a:pt x="380" y="20"/>
                    </a:cubicBezTo>
                    <a:cubicBezTo>
                      <a:pt x="380" y="20"/>
                      <a:pt x="379" y="22"/>
                      <a:pt x="379" y="22"/>
                    </a:cubicBezTo>
                    <a:cubicBezTo>
                      <a:pt x="378" y="22"/>
                      <a:pt x="377" y="20"/>
                      <a:pt x="376" y="20"/>
                    </a:cubicBezTo>
                    <a:cubicBezTo>
                      <a:pt x="376" y="20"/>
                      <a:pt x="375" y="22"/>
                      <a:pt x="375" y="22"/>
                    </a:cubicBezTo>
                    <a:cubicBezTo>
                      <a:pt x="375" y="23"/>
                      <a:pt x="377" y="24"/>
                      <a:pt x="377" y="24"/>
                    </a:cubicBezTo>
                    <a:cubicBezTo>
                      <a:pt x="377" y="25"/>
                      <a:pt x="375" y="26"/>
                      <a:pt x="375" y="26"/>
                    </a:cubicBezTo>
                    <a:cubicBezTo>
                      <a:pt x="376" y="26"/>
                      <a:pt x="377" y="28"/>
                      <a:pt x="377" y="28"/>
                    </a:cubicBezTo>
                    <a:cubicBezTo>
                      <a:pt x="378" y="28"/>
                      <a:pt x="379" y="26"/>
                      <a:pt x="379" y="26"/>
                    </a:cubicBezTo>
                    <a:cubicBezTo>
                      <a:pt x="380" y="26"/>
                      <a:pt x="381" y="28"/>
                      <a:pt x="381" y="28"/>
                    </a:cubicBezTo>
                    <a:cubicBezTo>
                      <a:pt x="382" y="28"/>
                      <a:pt x="382" y="25"/>
                      <a:pt x="383" y="25"/>
                    </a:cubicBezTo>
                    <a:cubicBezTo>
                      <a:pt x="384" y="25"/>
                      <a:pt x="385" y="27"/>
                      <a:pt x="385" y="27"/>
                    </a:cubicBezTo>
                    <a:cubicBezTo>
                      <a:pt x="385" y="26"/>
                      <a:pt x="387" y="25"/>
                      <a:pt x="387" y="25"/>
                    </a:cubicBezTo>
                    <a:cubicBezTo>
                      <a:pt x="387" y="24"/>
                      <a:pt x="385" y="24"/>
                      <a:pt x="385" y="23"/>
                    </a:cubicBezTo>
                    <a:cubicBezTo>
                      <a:pt x="385" y="22"/>
                      <a:pt x="386" y="22"/>
                      <a:pt x="386" y="21"/>
                    </a:cubicBezTo>
                    <a:cubicBezTo>
                      <a:pt x="387" y="20"/>
                      <a:pt x="388" y="19"/>
                      <a:pt x="388" y="19"/>
                    </a:cubicBezTo>
                    <a:cubicBezTo>
                      <a:pt x="388" y="18"/>
                      <a:pt x="386" y="17"/>
                      <a:pt x="386" y="17"/>
                    </a:cubicBezTo>
                    <a:cubicBezTo>
                      <a:pt x="386" y="17"/>
                      <a:pt x="387" y="15"/>
                      <a:pt x="388" y="15"/>
                    </a:cubicBezTo>
                    <a:cubicBezTo>
                      <a:pt x="388" y="15"/>
                      <a:pt x="390" y="17"/>
                      <a:pt x="390" y="16"/>
                    </a:cubicBezTo>
                    <a:cubicBezTo>
                      <a:pt x="390" y="16"/>
                      <a:pt x="392" y="14"/>
                      <a:pt x="392" y="14"/>
                    </a:cubicBezTo>
                    <a:cubicBezTo>
                      <a:pt x="392" y="14"/>
                      <a:pt x="389" y="12"/>
                      <a:pt x="389" y="12"/>
                    </a:cubicBezTo>
                    <a:cubicBezTo>
                      <a:pt x="390" y="12"/>
                      <a:pt x="391" y="10"/>
                      <a:pt x="391" y="10"/>
                    </a:cubicBezTo>
                    <a:cubicBezTo>
                      <a:pt x="392" y="10"/>
                      <a:pt x="393" y="12"/>
                      <a:pt x="393" y="12"/>
                    </a:cubicBezTo>
                    <a:cubicBezTo>
                      <a:pt x="393" y="13"/>
                      <a:pt x="391" y="14"/>
                      <a:pt x="392" y="14"/>
                    </a:cubicBezTo>
                    <a:cubicBezTo>
                      <a:pt x="392" y="15"/>
                      <a:pt x="394" y="15"/>
                      <a:pt x="394" y="16"/>
                    </a:cubicBezTo>
                    <a:cubicBezTo>
                      <a:pt x="394" y="17"/>
                      <a:pt x="396" y="17"/>
                      <a:pt x="396" y="18"/>
                    </a:cubicBezTo>
                    <a:cubicBezTo>
                      <a:pt x="396" y="18"/>
                      <a:pt x="395" y="19"/>
                      <a:pt x="394" y="20"/>
                    </a:cubicBezTo>
                    <a:cubicBezTo>
                      <a:pt x="394" y="20"/>
                      <a:pt x="392" y="18"/>
                      <a:pt x="392" y="18"/>
                    </a:cubicBezTo>
                    <a:cubicBezTo>
                      <a:pt x="392" y="18"/>
                      <a:pt x="391" y="20"/>
                      <a:pt x="390" y="20"/>
                    </a:cubicBezTo>
                    <a:cubicBezTo>
                      <a:pt x="390" y="21"/>
                      <a:pt x="389" y="22"/>
                      <a:pt x="389" y="23"/>
                    </a:cubicBezTo>
                    <a:cubicBezTo>
                      <a:pt x="389" y="23"/>
                      <a:pt x="390" y="24"/>
                      <a:pt x="391" y="24"/>
                    </a:cubicBezTo>
                    <a:cubicBezTo>
                      <a:pt x="391" y="24"/>
                      <a:pt x="392" y="22"/>
                      <a:pt x="393" y="22"/>
                    </a:cubicBezTo>
                    <a:cubicBezTo>
                      <a:pt x="393" y="22"/>
                      <a:pt x="394" y="24"/>
                      <a:pt x="395" y="24"/>
                    </a:cubicBezTo>
                    <a:cubicBezTo>
                      <a:pt x="395" y="24"/>
                      <a:pt x="396" y="22"/>
                      <a:pt x="397" y="22"/>
                    </a:cubicBezTo>
                    <a:cubicBezTo>
                      <a:pt x="397" y="21"/>
                      <a:pt x="398" y="23"/>
                      <a:pt x="399" y="23"/>
                    </a:cubicBezTo>
                    <a:cubicBezTo>
                      <a:pt x="399" y="23"/>
                      <a:pt x="400" y="22"/>
                      <a:pt x="400" y="21"/>
                    </a:cubicBezTo>
                    <a:cubicBezTo>
                      <a:pt x="401" y="20"/>
                      <a:pt x="402" y="20"/>
                      <a:pt x="402" y="19"/>
                    </a:cubicBezTo>
                    <a:cubicBezTo>
                      <a:pt x="402" y="19"/>
                      <a:pt x="404" y="17"/>
                      <a:pt x="404" y="17"/>
                    </a:cubicBezTo>
                    <a:cubicBezTo>
                      <a:pt x="404" y="17"/>
                      <a:pt x="406" y="18"/>
                      <a:pt x="406" y="18"/>
                    </a:cubicBezTo>
                    <a:cubicBezTo>
                      <a:pt x="406" y="19"/>
                      <a:pt x="404" y="20"/>
                      <a:pt x="404" y="20"/>
                    </a:cubicBezTo>
                    <a:cubicBezTo>
                      <a:pt x="405" y="21"/>
                      <a:pt x="407" y="22"/>
                      <a:pt x="407" y="22"/>
                    </a:cubicBezTo>
                    <a:cubicBezTo>
                      <a:pt x="407" y="23"/>
                      <a:pt x="405" y="24"/>
                      <a:pt x="405" y="24"/>
                    </a:cubicBezTo>
                    <a:cubicBezTo>
                      <a:pt x="405" y="25"/>
                      <a:pt x="407" y="26"/>
                      <a:pt x="407" y="26"/>
                    </a:cubicBezTo>
                    <a:cubicBezTo>
                      <a:pt x="408" y="26"/>
                      <a:pt x="408" y="24"/>
                      <a:pt x="409" y="24"/>
                    </a:cubicBezTo>
                    <a:cubicBezTo>
                      <a:pt x="409" y="23"/>
                      <a:pt x="407" y="23"/>
                      <a:pt x="407" y="22"/>
                    </a:cubicBezTo>
                    <a:cubicBezTo>
                      <a:pt x="407" y="22"/>
                      <a:pt x="408" y="20"/>
                      <a:pt x="408" y="20"/>
                    </a:cubicBezTo>
                    <a:cubicBezTo>
                      <a:pt x="409" y="19"/>
                      <a:pt x="410" y="18"/>
                      <a:pt x="410" y="18"/>
                    </a:cubicBezTo>
                    <a:cubicBezTo>
                      <a:pt x="410" y="17"/>
                      <a:pt x="408" y="17"/>
                      <a:pt x="408" y="16"/>
                    </a:cubicBezTo>
                    <a:cubicBezTo>
                      <a:pt x="408" y="16"/>
                      <a:pt x="409" y="14"/>
                      <a:pt x="410" y="14"/>
                    </a:cubicBezTo>
                    <a:cubicBezTo>
                      <a:pt x="410" y="14"/>
                      <a:pt x="412" y="15"/>
                      <a:pt x="412" y="15"/>
                    </a:cubicBezTo>
                    <a:cubicBezTo>
                      <a:pt x="412" y="16"/>
                      <a:pt x="410" y="17"/>
                      <a:pt x="410" y="18"/>
                    </a:cubicBezTo>
                    <a:cubicBezTo>
                      <a:pt x="410" y="18"/>
                      <a:pt x="412" y="19"/>
                      <a:pt x="412" y="19"/>
                    </a:cubicBezTo>
                    <a:cubicBezTo>
                      <a:pt x="412" y="20"/>
                      <a:pt x="410" y="21"/>
                      <a:pt x="411" y="22"/>
                    </a:cubicBezTo>
                    <a:cubicBezTo>
                      <a:pt x="411" y="22"/>
                      <a:pt x="413" y="23"/>
                      <a:pt x="413" y="23"/>
                    </a:cubicBezTo>
                    <a:cubicBezTo>
                      <a:pt x="413" y="24"/>
                      <a:pt x="415" y="25"/>
                      <a:pt x="415" y="25"/>
                    </a:cubicBezTo>
                    <a:cubicBezTo>
                      <a:pt x="415" y="25"/>
                      <a:pt x="416" y="23"/>
                      <a:pt x="417" y="23"/>
                    </a:cubicBezTo>
                    <a:cubicBezTo>
                      <a:pt x="417" y="22"/>
                      <a:pt x="418" y="21"/>
                      <a:pt x="418" y="21"/>
                    </a:cubicBezTo>
                    <a:cubicBezTo>
                      <a:pt x="419" y="20"/>
                      <a:pt x="420" y="19"/>
                      <a:pt x="420" y="18"/>
                    </a:cubicBezTo>
                    <a:cubicBezTo>
                      <a:pt x="420" y="18"/>
                      <a:pt x="421" y="16"/>
                      <a:pt x="422" y="16"/>
                    </a:cubicBezTo>
                    <a:cubicBezTo>
                      <a:pt x="422" y="16"/>
                      <a:pt x="424" y="18"/>
                      <a:pt x="424" y="18"/>
                    </a:cubicBezTo>
                    <a:cubicBezTo>
                      <a:pt x="425" y="18"/>
                      <a:pt x="425" y="16"/>
                      <a:pt x="426" y="16"/>
                    </a:cubicBezTo>
                    <a:cubicBezTo>
                      <a:pt x="426" y="16"/>
                      <a:pt x="428" y="17"/>
                      <a:pt x="428" y="17"/>
                    </a:cubicBezTo>
                    <a:cubicBezTo>
                      <a:pt x="428" y="18"/>
                      <a:pt x="426" y="19"/>
                      <a:pt x="426" y="20"/>
                    </a:cubicBezTo>
                    <a:cubicBezTo>
                      <a:pt x="426" y="20"/>
                      <a:pt x="428" y="21"/>
                      <a:pt x="429" y="21"/>
                    </a:cubicBezTo>
                    <a:cubicBezTo>
                      <a:pt x="429" y="21"/>
                      <a:pt x="430" y="23"/>
                      <a:pt x="431" y="23"/>
                    </a:cubicBezTo>
                    <a:cubicBezTo>
                      <a:pt x="431" y="22"/>
                      <a:pt x="433" y="21"/>
                      <a:pt x="433" y="21"/>
                    </a:cubicBezTo>
                    <a:cubicBezTo>
                      <a:pt x="432" y="20"/>
                      <a:pt x="430" y="20"/>
                      <a:pt x="430" y="19"/>
                    </a:cubicBezTo>
                    <a:cubicBezTo>
                      <a:pt x="430" y="18"/>
                      <a:pt x="432" y="18"/>
                      <a:pt x="432" y="17"/>
                    </a:cubicBezTo>
                    <a:cubicBezTo>
                      <a:pt x="432" y="16"/>
                      <a:pt x="430" y="16"/>
                      <a:pt x="430" y="15"/>
                    </a:cubicBezTo>
                    <a:cubicBezTo>
                      <a:pt x="430" y="15"/>
                      <a:pt x="431" y="13"/>
                      <a:pt x="431" y="13"/>
                    </a:cubicBezTo>
                    <a:cubicBezTo>
                      <a:pt x="432" y="12"/>
                      <a:pt x="433" y="11"/>
                      <a:pt x="433" y="11"/>
                    </a:cubicBezTo>
                    <a:cubicBezTo>
                      <a:pt x="435" y="12"/>
                      <a:pt x="436" y="13"/>
                      <a:pt x="438" y="14"/>
                    </a:cubicBezTo>
                    <a:cubicBezTo>
                      <a:pt x="438" y="15"/>
                      <a:pt x="436" y="16"/>
                      <a:pt x="436" y="16"/>
                    </a:cubicBezTo>
                    <a:cubicBezTo>
                      <a:pt x="436" y="17"/>
                      <a:pt x="438" y="17"/>
                      <a:pt x="438" y="18"/>
                    </a:cubicBezTo>
                    <a:cubicBezTo>
                      <a:pt x="438" y="18"/>
                      <a:pt x="436" y="20"/>
                      <a:pt x="436" y="20"/>
                    </a:cubicBezTo>
                    <a:cubicBezTo>
                      <a:pt x="437" y="21"/>
                      <a:pt x="438" y="21"/>
                      <a:pt x="439" y="22"/>
                    </a:cubicBezTo>
                    <a:cubicBezTo>
                      <a:pt x="439" y="22"/>
                      <a:pt x="440" y="23"/>
                      <a:pt x="441" y="24"/>
                    </a:cubicBezTo>
                    <a:cubicBezTo>
                      <a:pt x="442" y="22"/>
                      <a:pt x="443" y="21"/>
                      <a:pt x="444" y="19"/>
                    </a:cubicBezTo>
                    <a:cubicBezTo>
                      <a:pt x="444" y="18"/>
                      <a:pt x="442" y="18"/>
                      <a:pt x="442" y="17"/>
                    </a:cubicBezTo>
                    <a:cubicBezTo>
                      <a:pt x="442" y="17"/>
                      <a:pt x="444" y="16"/>
                      <a:pt x="444" y="15"/>
                    </a:cubicBezTo>
                    <a:cubicBezTo>
                      <a:pt x="444" y="14"/>
                      <a:pt x="442" y="14"/>
                      <a:pt x="442" y="13"/>
                    </a:cubicBezTo>
                    <a:cubicBezTo>
                      <a:pt x="441" y="13"/>
                      <a:pt x="443" y="12"/>
                      <a:pt x="443" y="11"/>
                    </a:cubicBezTo>
                    <a:cubicBezTo>
                      <a:pt x="443" y="11"/>
                      <a:pt x="441" y="10"/>
                      <a:pt x="441" y="10"/>
                    </a:cubicBezTo>
                    <a:cubicBezTo>
                      <a:pt x="442" y="9"/>
                      <a:pt x="442" y="8"/>
                      <a:pt x="443" y="7"/>
                    </a:cubicBezTo>
                    <a:cubicBezTo>
                      <a:pt x="443" y="7"/>
                      <a:pt x="444" y="5"/>
                      <a:pt x="444" y="5"/>
                    </a:cubicBezTo>
                    <a:cubicBezTo>
                      <a:pt x="445" y="5"/>
                      <a:pt x="447" y="7"/>
                      <a:pt x="447" y="7"/>
                    </a:cubicBezTo>
                    <a:cubicBezTo>
                      <a:pt x="447" y="7"/>
                      <a:pt x="445" y="8"/>
                      <a:pt x="445" y="9"/>
                    </a:cubicBezTo>
                    <a:cubicBezTo>
                      <a:pt x="446" y="10"/>
                      <a:pt x="446" y="10"/>
                      <a:pt x="447" y="11"/>
                    </a:cubicBezTo>
                    <a:cubicBezTo>
                      <a:pt x="448" y="11"/>
                      <a:pt x="449" y="12"/>
                      <a:pt x="449" y="12"/>
                    </a:cubicBezTo>
                    <a:cubicBezTo>
                      <a:pt x="450" y="13"/>
                      <a:pt x="448" y="14"/>
                      <a:pt x="448" y="15"/>
                    </a:cubicBezTo>
                    <a:cubicBezTo>
                      <a:pt x="447" y="15"/>
                      <a:pt x="446" y="17"/>
                      <a:pt x="446" y="17"/>
                    </a:cubicBezTo>
                    <a:cubicBezTo>
                      <a:pt x="446" y="17"/>
                      <a:pt x="448" y="18"/>
                      <a:pt x="448" y="19"/>
                    </a:cubicBezTo>
                    <a:cubicBezTo>
                      <a:pt x="449" y="19"/>
                      <a:pt x="450" y="20"/>
                      <a:pt x="450" y="20"/>
                    </a:cubicBezTo>
                    <a:cubicBezTo>
                      <a:pt x="451" y="21"/>
                      <a:pt x="449" y="22"/>
                      <a:pt x="449" y="23"/>
                    </a:cubicBezTo>
                    <a:cubicBezTo>
                      <a:pt x="449" y="23"/>
                      <a:pt x="447" y="24"/>
                      <a:pt x="447" y="25"/>
                    </a:cubicBezTo>
                    <a:cubicBezTo>
                      <a:pt x="447" y="25"/>
                      <a:pt x="449" y="26"/>
                      <a:pt x="449" y="26"/>
                    </a:cubicBezTo>
                    <a:cubicBezTo>
                      <a:pt x="449" y="27"/>
                      <a:pt x="451" y="28"/>
                      <a:pt x="452" y="28"/>
                    </a:cubicBezTo>
                    <a:cubicBezTo>
                      <a:pt x="452" y="27"/>
                      <a:pt x="453" y="27"/>
                      <a:pt x="453" y="26"/>
                    </a:cubicBezTo>
                    <a:cubicBezTo>
                      <a:pt x="453" y="26"/>
                      <a:pt x="451" y="25"/>
                      <a:pt x="451" y="24"/>
                    </a:cubicBezTo>
                    <a:cubicBezTo>
                      <a:pt x="451" y="24"/>
                      <a:pt x="452" y="23"/>
                      <a:pt x="453" y="22"/>
                    </a:cubicBezTo>
                    <a:cubicBezTo>
                      <a:pt x="453" y="21"/>
                      <a:pt x="454" y="20"/>
                      <a:pt x="454" y="20"/>
                    </a:cubicBezTo>
                    <a:cubicBezTo>
                      <a:pt x="455" y="20"/>
                      <a:pt x="456" y="22"/>
                      <a:pt x="457" y="21"/>
                    </a:cubicBezTo>
                    <a:cubicBezTo>
                      <a:pt x="457" y="21"/>
                      <a:pt x="458" y="20"/>
                      <a:pt x="458" y="19"/>
                    </a:cubicBezTo>
                    <a:cubicBezTo>
                      <a:pt x="459" y="19"/>
                      <a:pt x="460" y="18"/>
                      <a:pt x="460" y="17"/>
                    </a:cubicBezTo>
                    <a:cubicBezTo>
                      <a:pt x="461" y="16"/>
                      <a:pt x="461" y="16"/>
                      <a:pt x="462" y="15"/>
                    </a:cubicBezTo>
                    <a:cubicBezTo>
                      <a:pt x="462" y="14"/>
                      <a:pt x="464" y="13"/>
                      <a:pt x="463" y="13"/>
                    </a:cubicBezTo>
                    <a:cubicBezTo>
                      <a:pt x="463" y="12"/>
                      <a:pt x="462" y="11"/>
                      <a:pt x="461" y="11"/>
                    </a:cubicBezTo>
                    <a:cubicBezTo>
                      <a:pt x="461" y="11"/>
                      <a:pt x="459" y="9"/>
                      <a:pt x="459" y="9"/>
                    </a:cubicBezTo>
                    <a:cubicBezTo>
                      <a:pt x="459" y="9"/>
                      <a:pt x="460" y="7"/>
                      <a:pt x="461" y="7"/>
                    </a:cubicBezTo>
                    <a:cubicBezTo>
                      <a:pt x="461" y="7"/>
                      <a:pt x="462" y="9"/>
                      <a:pt x="463" y="9"/>
                    </a:cubicBezTo>
                    <a:cubicBezTo>
                      <a:pt x="463" y="8"/>
                      <a:pt x="464" y="6"/>
                      <a:pt x="465" y="6"/>
                    </a:cubicBezTo>
                    <a:cubicBezTo>
                      <a:pt x="465" y="7"/>
                      <a:pt x="466" y="8"/>
                      <a:pt x="467" y="8"/>
                    </a:cubicBezTo>
                    <a:cubicBezTo>
                      <a:pt x="467" y="8"/>
                      <a:pt x="469" y="10"/>
                      <a:pt x="469" y="10"/>
                    </a:cubicBezTo>
                    <a:cubicBezTo>
                      <a:pt x="470" y="10"/>
                      <a:pt x="471" y="12"/>
                      <a:pt x="471" y="11"/>
                    </a:cubicBezTo>
                    <a:cubicBezTo>
                      <a:pt x="472" y="11"/>
                      <a:pt x="473" y="10"/>
                      <a:pt x="473" y="9"/>
                    </a:cubicBezTo>
                    <a:cubicBezTo>
                      <a:pt x="474" y="9"/>
                      <a:pt x="474" y="8"/>
                      <a:pt x="475" y="7"/>
                    </a:cubicBezTo>
                    <a:cubicBezTo>
                      <a:pt x="475" y="6"/>
                      <a:pt x="476" y="6"/>
                      <a:pt x="476" y="5"/>
                    </a:cubicBezTo>
                    <a:cubicBezTo>
                      <a:pt x="477" y="5"/>
                      <a:pt x="479" y="6"/>
                      <a:pt x="479" y="6"/>
                    </a:cubicBezTo>
                    <a:cubicBezTo>
                      <a:pt x="479" y="7"/>
                      <a:pt x="477" y="8"/>
                      <a:pt x="477" y="9"/>
                    </a:cubicBezTo>
                    <a:cubicBezTo>
                      <a:pt x="477" y="9"/>
                      <a:pt x="479" y="10"/>
                      <a:pt x="479" y="10"/>
                    </a:cubicBezTo>
                    <a:cubicBezTo>
                      <a:pt x="479" y="11"/>
                      <a:pt x="478" y="12"/>
                      <a:pt x="478" y="13"/>
                    </a:cubicBezTo>
                    <a:cubicBezTo>
                      <a:pt x="477" y="13"/>
                      <a:pt x="476" y="14"/>
                      <a:pt x="476" y="15"/>
                    </a:cubicBezTo>
                    <a:cubicBezTo>
                      <a:pt x="476" y="15"/>
                      <a:pt x="474" y="17"/>
                      <a:pt x="474" y="17"/>
                    </a:cubicBezTo>
                    <a:cubicBezTo>
                      <a:pt x="474" y="17"/>
                      <a:pt x="476" y="19"/>
                      <a:pt x="476" y="19"/>
                    </a:cubicBezTo>
                    <a:cubicBezTo>
                      <a:pt x="477" y="19"/>
                      <a:pt x="478" y="20"/>
                      <a:pt x="479" y="21"/>
                    </a:cubicBezTo>
                    <a:cubicBezTo>
                      <a:pt x="479" y="21"/>
                      <a:pt x="481" y="22"/>
                      <a:pt x="481" y="22"/>
                    </a:cubicBezTo>
                    <a:cubicBezTo>
                      <a:pt x="481" y="22"/>
                      <a:pt x="479" y="24"/>
                      <a:pt x="479" y="24"/>
                    </a:cubicBezTo>
                    <a:cubicBezTo>
                      <a:pt x="479" y="25"/>
                      <a:pt x="477" y="26"/>
                      <a:pt x="477" y="27"/>
                    </a:cubicBezTo>
                    <a:cubicBezTo>
                      <a:pt x="478" y="27"/>
                      <a:pt x="479" y="28"/>
                      <a:pt x="480" y="28"/>
                    </a:cubicBezTo>
                    <a:cubicBezTo>
                      <a:pt x="480" y="29"/>
                      <a:pt x="481" y="29"/>
                      <a:pt x="482" y="30"/>
                    </a:cubicBezTo>
                    <a:cubicBezTo>
                      <a:pt x="482" y="29"/>
                      <a:pt x="483" y="29"/>
                      <a:pt x="484" y="28"/>
                    </a:cubicBezTo>
                    <a:cubicBezTo>
                      <a:pt x="484" y="27"/>
                      <a:pt x="485" y="26"/>
                      <a:pt x="485" y="26"/>
                    </a:cubicBezTo>
                    <a:cubicBezTo>
                      <a:pt x="485" y="25"/>
                      <a:pt x="487" y="24"/>
                      <a:pt x="487" y="23"/>
                    </a:cubicBezTo>
                    <a:cubicBezTo>
                      <a:pt x="487" y="23"/>
                      <a:pt x="485" y="22"/>
                      <a:pt x="485" y="22"/>
                    </a:cubicBezTo>
                    <a:cubicBezTo>
                      <a:pt x="485" y="21"/>
                      <a:pt x="486" y="20"/>
                      <a:pt x="486" y="19"/>
                    </a:cubicBezTo>
                    <a:cubicBezTo>
                      <a:pt x="487" y="19"/>
                      <a:pt x="488" y="18"/>
                      <a:pt x="488" y="17"/>
                    </a:cubicBezTo>
                    <a:cubicBezTo>
                      <a:pt x="488" y="17"/>
                      <a:pt x="486" y="16"/>
                      <a:pt x="486" y="16"/>
                    </a:cubicBezTo>
                    <a:cubicBezTo>
                      <a:pt x="486" y="15"/>
                      <a:pt x="487" y="13"/>
                      <a:pt x="488" y="13"/>
                    </a:cubicBezTo>
                    <a:cubicBezTo>
                      <a:pt x="488" y="13"/>
                      <a:pt x="489" y="15"/>
                      <a:pt x="490" y="15"/>
                    </a:cubicBezTo>
                    <a:cubicBezTo>
                      <a:pt x="490" y="15"/>
                      <a:pt x="491" y="13"/>
                      <a:pt x="492" y="13"/>
                    </a:cubicBezTo>
                    <a:cubicBezTo>
                      <a:pt x="492" y="12"/>
                      <a:pt x="493" y="11"/>
                      <a:pt x="493" y="11"/>
                    </a:cubicBezTo>
                    <a:cubicBezTo>
                      <a:pt x="493" y="10"/>
                      <a:pt x="491" y="9"/>
                      <a:pt x="491" y="9"/>
                    </a:cubicBezTo>
                    <a:cubicBezTo>
                      <a:pt x="492" y="7"/>
                      <a:pt x="493" y="6"/>
                      <a:pt x="494" y="4"/>
                    </a:cubicBezTo>
                    <a:cubicBezTo>
                      <a:pt x="496" y="6"/>
                      <a:pt x="497" y="7"/>
                      <a:pt x="499" y="8"/>
                    </a:cubicBezTo>
                    <a:cubicBezTo>
                      <a:pt x="499" y="8"/>
                      <a:pt x="501" y="9"/>
                      <a:pt x="501" y="9"/>
                    </a:cubicBezTo>
                    <a:cubicBezTo>
                      <a:pt x="501" y="10"/>
                      <a:pt x="499" y="11"/>
                      <a:pt x="499" y="12"/>
                    </a:cubicBezTo>
                    <a:cubicBezTo>
                      <a:pt x="500" y="12"/>
                      <a:pt x="501" y="13"/>
                      <a:pt x="502" y="13"/>
                    </a:cubicBezTo>
                    <a:cubicBezTo>
                      <a:pt x="502" y="14"/>
                      <a:pt x="500" y="15"/>
                      <a:pt x="500" y="16"/>
                    </a:cubicBezTo>
                    <a:cubicBezTo>
                      <a:pt x="500" y="16"/>
                      <a:pt x="502" y="17"/>
                      <a:pt x="502" y="17"/>
                    </a:cubicBezTo>
                    <a:cubicBezTo>
                      <a:pt x="502" y="18"/>
                      <a:pt x="500" y="19"/>
                      <a:pt x="500" y="20"/>
                    </a:cubicBezTo>
                    <a:cubicBezTo>
                      <a:pt x="501" y="20"/>
                      <a:pt x="503" y="21"/>
                      <a:pt x="503" y="21"/>
                    </a:cubicBezTo>
                    <a:cubicBezTo>
                      <a:pt x="503" y="22"/>
                      <a:pt x="501" y="23"/>
                      <a:pt x="501" y="24"/>
                    </a:cubicBezTo>
                    <a:cubicBezTo>
                      <a:pt x="501" y="24"/>
                      <a:pt x="503" y="25"/>
                      <a:pt x="503" y="25"/>
                    </a:cubicBezTo>
                    <a:cubicBezTo>
                      <a:pt x="504" y="26"/>
                      <a:pt x="505" y="26"/>
                      <a:pt x="505" y="27"/>
                    </a:cubicBezTo>
                    <a:cubicBezTo>
                      <a:pt x="506" y="26"/>
                      <a:pt x="507" y="25"/>
                      <a:pt x="507" y="25"/>
                    </a:cubicBezTo>
                    <a:cubicBezTo>
                      <a:pt x="508" y="24"/>
                      <a:pt x="509" y="23"/>
                      <a:pt x="509" y="22"/>
                    </a:cubicBezTo>
                    <a:cubicBezTo>
                      <a:pt x="509" y="22"/>
                      <a:pt x="507" y="21"/>
                      <a:pt x="507" y="21"/>
                    </a:cubicBezTo>
                    <a:cubicBezTo>
                      <a:pt x="507" y="20"/>
                      <a:pt x="508" y="19"/>
                      <a:pt x="508" y="19"/>
                    </a:cubicBezTo>
                    <a:cubicBezTo>
                      <a:pt x="509" y="18"/>
                      <a:pt x="510" y="17"/>
                      <a:pt x="510" y="16"/>
                    </a:cubicBezTo>
                    <a:cubicBezTo>
                      <a:pt x="511" y="16"/>
                      <a:pt x="511" y="15"/>
                      <a:pt x="512" y="14"/>
                    </a:cubicBezTo>
                    <a:cubicBezTo>
                      <a:pt x="513" y="13"/>
                      <a:pt x="514" y="11"/>
                      <a:pt x="515" y="10"/>
                    </a:cubicBezTo>
                    <a:cubicBezTo>
                      <a:pt x="516" y="10"/>
                      <a:pt x="517" y="11"/>
                      <a:pt x="517" y="11"/>
                    </a:cubicBezTo>
                    <a:cubicBezTo>
                      <a:pt x="518" y="12"/>
                      <a:pt x="519" y="12"/>
                      <a:pt x="520" y="13"/>
                    </a:cubicBezTo>
                    <a:cubicBezTo>
                      <a:pt x="520" y="14"/>
                      <a:pt x="521" y="14"/>
                      <a:pt x="522" y="15"/>
                    </a:cubicBezTo>
                    <a:cubicBezTo>
                      <a:pt x="522" y="14"/>
                      <a:pt x="523" y="13"/>
                      <a:pt x="524" y="12"/>
                    </a:cubicBezTo>
                    <a:cubicBezTo>
                      <a:pt x="523" y="13"/>
                      <a:pt x="526" y="14"/>
                      <a:pt x="526" y="14"/>
                    </a:cubicBezTo>
                    <a:cubicBezTo>
                      <a:pt x="526" y="14"/>
                      <a:pt x="524" y="16"/>
                      <a:pt x="524" y="16"/>
                    </a:cubicBezTo>
                    <a:cubicBezTo>
                      <a:pt x="524" y="16"/>
                      <a:pt x="522" y="15"/>
                      <a:pt x="522" y="15"/>
                    </a:cubicBezTo>
                    <a:cubicBezTo>
                      <a:pt x="522" y="15"/>
                      <a:pt x="520" y="17"/>
                      <a:pt x="520" y="17"/>
                    </a:cubicBezTo>
                    <a:cubicBezTo>
                      <a:pt x="520" y="17"/>
                      <a:pt x="522" y="19"/>
                      <a:pt x="522" y="19"/>
                    </a:cubicBezTo>
                    <a:cubicBezTo>
                      <a:pt x="522" y="19"/>
                      <a:pt x="521" y="20"/>
                      <a:pt x="521" y="21"/>
                    </a:cubicBezTo>
                    <a:cubicBezTo>
                      <a:pt x="520" y="22"/>
                      <a:pt x="520" y="22"/>
                      <a:pt x="519" y="23"/>
                    </a:cubicBezTo>
                    <a:cubicBezTo>
                      <a:pt x="518" y="24"/>
                      <a:pt x="518" y="25"/>
                      <a:pt x="517" y="25"/>
                    </a:cubicBezTo>
                    <a:cubicBezTo>
                      <a:pt x="517" y="26"/>
                      <a:pt x="516" y="27"/>
                      <a:pt x="516" y="28"/>
                    </a:cubicBezTo>
                    <a:cubicBezTo>
                      <a:pt x="515" y="28"/>
                      <a:pt x="518" y="29"/>
                      <a:pt x="518" y="29"/>
                    </a:cubicBezTo>
                    <a:cubicBezTo>
                      <a:pt x="519" y="28"/>
                      <a:pt x="520" y="26"/>
                      <a:pt x="521" y="25"/>
                    </a:cubicBezTo>
                    <a:cubicBezTo>
                      <a:pt x="522" y="24"/>
                      <a:pt x="522" y="23"/>
                      <a:pt x="523" y="23"/>
                    </a:cubicBezTo>
                    <a:cubicBezTo>
                      <a:pt x="523" y="22"/>
                      <a:pt x="525" y="24"/>
                      <a:pt x="525" y="24"/>
                    </a:cubicBezTo>
                    <a:cubicBezTo>
                      <a:pt x="526" y="24"/>
                      <a:pt x="527" y="22"/>
                      <a:pt x="527" y="22"/>
                    </a:cubicBezTo>
                    <a:cubicBezTo>
                      <a:pt x="527" y="21"/>
                      <a:pt x="528" y="21"/>
                      <a:pt x="529" y="20"/>
                    </a:cubicBezTo>
                    <a:cubicBezTo>
                      <a:pt x="529" y="19"/>
                      <a:pt x="530" y="18"/>
                      <a:pt x="530" y="18"/>
                    </a:cubicBezTo>
                    <a:cubicBezTo>
                      <a:pt x="530" y="17"/>
                      <a:pt x="528" y="16"/>
                      <a:pt x="528" y="16"/>
                    </a:cubicBezTo>
                    <a:cubicBezTo>
                      <a:pt x="528" y="15"/>
                      <a:pt x="530" y="14"/>
                      <a:pt x="530" y="14"/>
                    </a:cubicBezTo>
                    <a:cubicBezTo>
                      <a:pt x="529" y="14"/>
                      <a:pt x="528" y="12"/>
                      <a:pt x="528" y="12"/>
                    </a:cubicBezTo>
                    <a:cubicBezTo>
                      <a:pt x="528" y="12"/>
                      <a:pt x="529" y="10"/>
                      <a:pt x="529" y="10"/>
                    </a:cubicBezTo>
                    <a:cubicBezTo>
                      <a:pt x="530" y="10"/>
                      <a:pt x="531" y="11"/>
                      <a:pt x="531" y="11"/>
                    </a:cubicBezTo>
                    <a:cubicBezTo>
                      <a:pt x="532" y="12"/>
                      <a:pt x="534" y="13"/>
                      <a:pt x="534" y="13"/>
                    </a:cubicBezTo>
                    <a:cubicBezTo>
                      <a:pt x="534" y="14"/>
                      <a:pt x="532" y="15"/>
                      <a:pt x="532" y="15"/>
                    </a:cubicBezTo>
                    <a:cubicBezTo>
                      <a:pt x="532" y="16"/>
                      <a:pt x="534" y="16"/>
                      <a:pt x="534" y="17"/>
                    </a:cubicBezTo>
                    <a:cubicBezTo>
                      <a:pt x="534" y="18"/>
                      <a:pt x="532" y="19"/>
                      <a:pt x="532" y="19"/>
                    </a:cubicBezTo>
                    <a:cubicBezTo>
                      <a:pt x="533" y="20"/>
                      <a:pt x="535" y="20"/>
                      <a:pt x="535" y="21"/>
                    </a:cubicBezTo>
                    <a:cubicBezTo>
                      <a:pt x="535" y="22"/>
                      <a:pt x="537" y="22"/>
                      <a:pt x="537" y="23"/>
                    </a:cubicBezTo>
                    <a:cubicBezTo>
                      <a:pt x="537" y="22"/>
                      <a:pt x="539" y="21"/>
                      <a:pt x="539" y="20"/>
                    </a:cubicBezTo>
                    <a:cubicBezTo>
                      <a:pt x="539" y="20"/>
                      <a:pt x="536" y="19"/>
                      <a:pt x="536" y="19"/>
                    </a:cubicBezTo>
                    <a:cubicBezTo>
                      <a:pt x="536" y="18"/>
                      <a:pt x="538" y="17"/>
                      <a:pt x="538" y="17"/>
                    </a:cubicBezTo>
                    <a:cubicBezTo>
                      <a:pt x="538" y="16"/>
                      <a:pt x="539" y="14"/>
                      <a:pt x="540" y="14"/>
                    </a:cubicBezTo>
                    <a:cubicBezTo>
                      <a:pt x="540" y="14"/>
                      <a:pt x="542" y="16"/>
                      <a:pt x="542" y="16"/>
                    </a:cubicBezTo>
                    <a:cubicBezTo>
                      <a:pt x="543" y="16"/>
                      <a:pt x="543" y="14"/>
                      <a:pt x="544" y="14"/>
                    </a:cubicBezTo>
                    <a:cubicBezTo>
                      <a:pt x="545" y="14"/>
                      <a:pt x="545" y="15"/>
                      <a:pt x="546" y="15"/>
                    </a:cubicBezTo>
                    <a:cubicBezTo>
                      <a:pt x="547" y="16"/>
                      <a:pt x="548" y="17"/>
                      <a:pt x="548" y="17"/>
                    </a:cubicBezTo>
                    <a:cubicBezTo>
                      <a:pt x="548" y="18"/>
                      <a:pt x="546" y="19"/>
                      <a:pt x="547" y="19"/>
                    </a:cubicBezTo>
                    <a:cubicBezTo>
                      <a:pt x="547" y="20"/>
                      <a:pt x="549" y="21"/>
                      <a:pt x="549" y="21"/>
                    </a:cubicBezTo>
                    <a:cubicBezTo>
                      <a:pt x="549" y="21"/>
                      <a:pt x="550" y="23"/>
                      <a:pt x="551" y="23"/>
                    </a:cubicBezTo>
                    <a:cubicBezTo>
                      <a:pt x="551" y="23"/>
                      <a:pt x="552" y="21"/>
                      <a:pt x="553" y="21"/>
                    </a:cubicBezTo>
                    <a:cubicBezTo>
                      <a:pt x="553" y="20"/>
                      <a:pt x="554" y="19"/>
                      <a:pt x="554" y="18"/>
                    </a:cubicBezTo>
                    <a:cubicBezTo>
                      <a:pt x="554" y="18"/>
                      <a:pt x="552" y="17"/>
                      <a:pt x="552" y="17"/>
                    </a:cubicBezTo>
                    <a:cubicBezTo>
                      <a:pt x="553" y="16"/>
                      <a:pt x="553" y="15"/>
                      <a:pt x="554" y="14"/>
                    </a:cubicBezTo>
                    <a:cubicBezTo>
                      <a:pt x="554" y="14"/>
                      <a:pt x="556" y="16"/>
                      <a:pt x="556" y="16"/>
                    </a:cubicBezTo>
                    <a:cubicBezTo>
                      <a:pt x="557" y="17"/>
                      <a:pt x="558" y="18"/>
                      <a:pt x="558" y="18"/>
                    </a:cubicBezTo>
                    <a:cubicBezTo>
                      <a:pt x="559" y="18"/>
                      <a:pt x="560" y="20"/>
                      <a:pt x="561" y="20"/>
                    </a:cubicBezTo>
                    <a:cubicBezTo>
                      <a:pt x="561" y="20"/>
                      <a:pt x="562" y="17"/>
                      <a:pt x="562" y="17"/>
                    </a:cubicBezTo>
                    <a:cubicBezTo>
                      <a:pt x="563" y="18"/>
                      <a:pt x="564" y="19"/>
                      <a:pt x="565" y="19"/>
                    </a:cubicBezTo>
                    <a:cubicBezTo>
                      <a:pt x="565" y="20"/>
                      <a:pt x="563" y="21"/>
                      <a:pt x="563" y="21"/>
                    </a:cubicBezTo>
                    <a:cubicBezTo>
                      <a:pt x="563" y="22"/>
                      <a:pt x="561" y="23"/>
                      <a:pt x="561" y="23"/>
                    </a:cubicBezTo>
                    <a:cubicBezTo>
                      <a:pt x="561" y="24"/>
                      <a:pt x="563" y="25"/>
                      <a:pt x="563" y="25"/>
                    </a:cubicBezTo>
                    <a:cubicBezTo>
                      <a:pt x="564" y="26"/>
                      <a:pt x="565" y="26"/>
                      <a:pt x="566" y="27"/>
                    </a:cubicBezTo>
                    <a:cubicBezTo>
                      <a:pt x="567" y="25"/>
                      <a:pt x="568" y="24"/>
                      <a:pt x="569" y="22"/>
                    </a:cubicBezTo>
                    <a:cubicBezTo>
                      <a:pt x="570" y="22"/>
                      <a:pt x="570" y="21"/>
                      <a:pt x="571" y="20"/>
                    </a:cubicBezTo>
                    <a:cubicBezTo>
                      <a:pt x="572" y="19"/>
                      <a:pt x="573" y="17"/>
                      <a:pt x="574" y="16"/>
                    </a:cubicBezTo>
                    <a:cubicBezTo>
                      <a:pt x="575" y="15"/>
                      <a:pt x="575" y="14"/>
                      <a:pt x="576" y="14"/>
                    </a:cubicBezTo>
                    <a:cubicBezTo>
                      <a:pt x="577" y="14"/>
                      <a:pt x="577" y="15"/>
                      <a:pt x="578" y="15"/>
                    </a:cubicBezTo>
                    <a:cubicBezTo>
                      <a:pt x="579" y="16"/>
                      <a:pt x="580" y="16"/>
                      <a:pt x="580" y="17"/>
                    </a:cubicBezTo>
                    <a:cubicBezTo>
                      <a:pt x="580" y="17"/>
                      <a:pt x="578" y="19"/>
                      <a:pt x="579" y="19"/>
                    </a:cubicBezTo>
                    <a:cubicBezTo>
                      <a:pt x="579" y="19"/>
                      <a:pt x="581" y="21"/>
                      <a:pt x="581" y="21"/>
                    </a:cubicBezTo>
                    <a:cubicBezTo>
                      <a:pt x="581" y="21"/>
                      <a:pt x="582" y="19"/>
                      <a:pt x="582" y="19"/>
                    </a:cubicBezTo>
                    <a:cubicBezTo>
                      <a:pt x="583" y="18"/>
                      <a:pt x="584" y="17"/>
                      <a:pt x="584" y="16"/>
                    </a:cubicBezTo>
                    <a:cubicBezTo>
                      <a:pt x="584" y="16"/>
                      <a:pt x="582" y="15"/>
                      <a:pt x="582" y="15"/>
                    </a:cubicBezTo>
                    <a:cubicBezTo>
                      <a:pt x="582" y="14"/>
                      <a:pt x="583" y="13"/>
                      <a:pt x="584" y="12"/>
                    </a:cubicBezTo>
                    <a:cubicBezTo>
                      <a:pt x="584" y="12"/>
                      <a:pt x="585" y="11"/>
                      <a:pt x="585" y="10"/>
                    </a:cubicBezTo>
                    <a:cubicBezTo>
                      <a:pt x="586" y="9"/>
                      <a:pt x="587" y="9"/>
                      <a:pt x="587" y="8"/>
                    </a:cubicBezTo>
                    <a:cubicBezTo>
                      <a:pt x="587" y="8"/>
                      <a:pt x="588" y="6"/>
                      <a:pt x="589" y="6"/>
                    </a:cubicBezTo>
                    <a:cubicBezTo>
                      <a:pt x="589" y="6"/>
                      <a:pt x="591" y="7"/>
                      <a:pt x="591" y="7"/>
                    </a:cubicBezTo>
                    <a:cubicBezTo>
                      <a:pt x="591" y="8"/>
                      <a:pt x="590" y="9"/>
                      <a:pt x="589" y="10"/>
                    </a:cubicBezTo>
                    <a:cubicBezTo>
                      <a:pt x="589" y="10"/>
                      <a:pt x="588" y="12"/>
                      <a:pt x="588" y="12"/>
                    </a:cubicBezTo>
                    <a:cubicBezTo>
                      <a:pt x="588" y="12"/>
                      <a:pt x="590" y="14"/>
                      <a:pt x="590" y="14"/>
                    </a:cubicBezTo>
                    <a:cubicBezTo>
                      <a:pt x="590" y="14"/>
                      <a:pt x="591" y="11"/>
                      <a:pt x="592" y="11"/>
                    </a:cubicBezTo>
                    <a:cubicBezTo>
                      <a:pt x="592" y="11"/>
                      <a:pt x="593" y="13"/>
                      <a:pt x="594" y="13"/>
                    </a:cubicBezTo>
                    <a:cubicBezTo>
                      <a:pt x="594" y="13"/>
                      <a:pt x="595" y="11"/>
                      <a:pt x="595" y="11"/>
                    </a:cubicBezTo>
                    <a:cubicBezTo>
                      <a:pt x="596" y="11"/>
                      <a:pt x="597" y="13"/>
                      <a:pt x="598" y="13"/>
                    </a:cubicBezTo>
                    <a:cubicBezTo>
                      <a:pt x="598" y="12"/>
                      <a:pt x="599" y="11"/>
                      <a:pt x="599" y="10"/>
                    </a:cubicBezTo>
                    <a:cubicBezTo>
                      <a:pt x="600" y="10"/>
                      <a:pt x="601" y="9"/>
                      <a:pt x="601" y="8"/>
                    </a:cubicBezTo>
                    <a:cubicBezTo>
                      <a:pt x="601" y="8"/>
                      <a:pt x="603" y="6"/>
                      <a:pt x="603" y="6"/>
                    </a:cubicBezTo>
                    <a:cubicBezTo>
                      <a:pt x="603" y="6"/>
                      <a:pt x="601" y="4"/>
                      <a:pt x="601" y="4"/>
                    </a:cubicBezTo>
                    <a:cubicBezTo>
                      <a:pt x="601" y="4"/>
                      <a:pt x="602" y="2"/>
                      <a:pt x="602" y="2"/>
                    </a:cubicBezTo>
                    <a:cubicBezTo>
                      <a:pt x="603" y="2"/>
                      <a:pt x="604" y="4"/>
                      <a:pt x="605" y="4"/>
                    </a:cubicBezTo>
                    <a:cubicBezTo>
                      <a:pt x="605" y="4"/>
                      <a:pt x="607" y="5"/>
                      <a:pt x="607" y="5"/>
                    </a:cubicBezTo>
                    <a:cubicBezTo>
                      <a:pt x="607" y="6"/>
                      <a:pt x="605" y="7"/>
                      <a:pt x="605" y="8"/>
                    </a:cubicBezTo>
                    <a:cubicBezTo>
                      <a:pt x="605" y="8"/>
                      <a:pt x="603" y="9"/>
                      <a:pt x="603" y="10"/>
                    </a:cubicBezTo>
                    <a:cubicBezTo>
                      <a:pt x="603" y="10"/>
                      <a:pt x="606" y="11"/>
                      <a:pt x="606" y="12"/>
                    </a:cubicBezTo>
                    <a:cubicBezTo>
                      <a:pt x="605" y="12"/>
                      <a:pt x="604" y="14"/>
                      <a:pt x="604" y="14"/>
                    </a:cubicBezTo>
                    <a:cubicBezTo>
                      <a:pt x="603" y="14"/>
                      <a:pt x="602" y="12"/>
                      <a:pt x="602" y="12"/>
                    </a:cubicBezTo>
                    <a:cubicBezTo>
                      <a:pt x="601" y="12"/>
                      <a:pt x="600" y="14"/>
                      <a:pt x="600" y="14"/>
                    </a:cubicBezTo>
                    <a:cubicBezTo>
                      <a:pt x="600" y="15"/>
                      <a:pt x="598" y="16"/>
                      <a:pt x="598" y="16"/>
                    </a:cubicBezTo>
                    <a:cubicBezTo>
                      <a:pt x="598" y="17"/>
                      <a:pt x="601" y="18"/>
                      <a:pt x="600" y="18"/>
                    </a:cubicBezTo>
                    <a:cubicBezTo>
                      <a:pt x="600" y="19"/>
                      <a:pt x="599" y="20"/>
                      <a:pt x="599" y="20"/>
                    </a:cubicBezTo>
                    <a:cubicBezTo>
                      <a:pt x="598" y="21"/>
                      <a:pt x="597" y="22"/>
                      <a:pt x="597" y="23"/>
                    </a:cubicBezTo>
                    <a:cubicBezTo>
                      <a:pt x="597" y="23"/>
                      <a:pt x="599" y="24"/>
                      <a:pt x="599" y="24"/>
                    </a:cubicBezTo>
                    <a:cubicBezTo>
                      <a:pt x="599" y="25"/>
                      <a:pt x="598" y="26"/>
                      <a:pt x="598" y="27"/>
                    </a:cubicBezTo>
                    <a:cubicBezTo>
                      <a:pt x="597" y="27"/>
                      <a:pt x="596" y="28"/>
                      <a:pt x="596" y="29"/>
                    </a:cubicBezTo>
                    <a:cubicBezTo>
                      <a:pt x="597" y="29"/>
                      <a:pt x="597" y="31"/>
                      <a:pt x="598" y="31"/>
                    </a:cubicBezTo>
                    <a:cubicBezTo>
                      <a:pt x="598" y="30"/>
                      <a:pt x="600" y="29"/>
                      <a:pt x="600" y="28"/>
                    </a:cubicBezTo>
                    <a:cubicBezTo>
                      <a:pt x="600" y="28"/>
                      <a:pt x="601" y="27"/>
                      <a:pt x="602" y="26"/>
                    </a:cubicBezTo>
                    <a:cubicBezTo>
                      <a:pt x="602" y="25"/>
                      <a:pt x="603" y="25"/>
                      <a:pt x="603" y="24"/>
                    </a:cubicBezTo>
                    <a:cubicBezTo>
                      <a:pt x="604" y="23"/>
                      <a:pt x="604" y="22"/>
                      <a:pt x="605" y="22"/>
                    </a:cubicBezTo>
                    <a:cubicBezTo>
                      <a:pt x="605" y="21"/>
                      <a:pt x="607" y="20"/>
                      <a:pt x="607" y="19"/>
                    </a:cubicBezTo>
                    <a:cubicBezTo>
                      <a:pt x="607" y="19"/>
                      <a:pt x="604" y="18"/>
                      <a:pt x="604" y="18"/>
                    </a:cubicBezTo>
                    <a:cubicBezTo>
                      <a:pt x="605" y="17"/>
                      <a:pt x="606" y="16"/>
                      <a:pt x="606" y="15"/>
                    </a:cubicBezTo>
                    <a:cubicBezTo>
                      <a:pt x="607" y="15"/>
                      <a:pt x="607" y="14"/>
                      <a:pt x="608" y="13"/>
                    </a:cubicBezTo>
                    <a:cubicBezTo>
                      <a:pt x="608" y="13"/>
                      <a:pt x="610" y="15"/>
                      <a:pt x="610" y="15"/>
                    </a:cubicBezTo>
                    <a:cubicBezTo>
                      <a:pt x="611" y="13"/>
                      <a:pt x="612" y="12"/>
                      <a:pt x="613" y="10"/>
                    </a:cubicBezTo>
                    <a:cubicBezTo>
                      <a:pt x="614" y="11"/>
                      <a:pt x="616" y="12"/>
                      <a:pt x="616" y="12"/>
                    </a:cubicBezTo>
                    <a:cubicBezTo>
                      <a:pt x="616" y="13"/>
                      <a:pt x="614" y="14"/>
                      <a:pt x="614" y="14"/>
                    </a:cubicBezTo>
                    <a:cubicBezTo>
                      <a:pt x="614" y="15"/>
                      <a:pt x="616" y="16"/>
                      <a:pt x="616" y="16"/>
                    </a:cubicBezTo>
                    <a:cubicBezTo>
                      <a:pt x="616" y="16"/>
                      <a:pt x="618" y="14"/>
                      <a:pt x="618" y="14"/>
                    </a:cubicBezTo>
                    <a:cubicBezTo>
                      <a:pt x="618" y="14"/>
                      <a:pt x="620" y="15"/>
                      <a:pt x="620" y="16"/>
                    </a:cubicBezTo>
                    <a:cubicBezTo>
                      <a:pt x="620" y="16"/>
                      <a:pt x="618" y="18"/>
                      <a:pt x="618" y="18"/>
                    </a:cubicBezTo>
                    <a:cubicBezTo>
                      <a:pt x="619" y="18"/>
                      <a:pt x="620" y="19"/>
                      <a:pt x="621" y="19"/>
                    </a:cubicBezTo>
                    <a:cubicBezTo>
                      <a:pt x="621" y="20"/>
                      <a:pt x="622" y="17"/>
                      <a:pt x="622" y="17"/>
                    </a:cubicBezTo>
                    <a:cubicBezTo>
                      <a:pt x="623" y="17"/>
                      <a:pt x="624" y="19"/>
                      <a:pt x="625" y="19"/>
                    </a:cubicBezTo>
                    <a:cubicBezTo>
                      <a:pt x="626" y="17"/>
                      <a:pt x="627" y="16"/>
                      <a:pt x="628" y="15"/>
                    </a:cubicBezTo>
                    <a:cubicBezTo>
                      <a:pt x="629" y="14"/>
                      <a:pt x="629" y="13"/>
                      <a:pt x="630" y="12"/>
                    </a:cubicBezTo>
                    <a:cubicBezTo>
                      <a:pt x="630" y="12"/>
                      <a:pt x="631" y="11"/>
                      <a:pt x="631" y="10"/>
                    </a:cubicBezTo>
                    <a:cubicBezTo>
                      <a:pt x="632" y="10"/>
                      <a:pt x="633" y="8"/>
                      <a:pt x="633" y="8"/>
                    </a:cubicBezTo>
                    <a:cubicBezTo>
                      <a:pt x="633" y="7"/>
                      <a:pt x="631" y="6"/>
                      <a:pt x="631" y="6"/>
                    </a:cubicBezTo>
                    <a:cubicBezTo>
                      <a:pt x="631" y="5"/>
                      <a:pt x="632" y="4"/>
                      <a:pt x="633" y="4"/>
                    </a:cubicBezTo>
                    <a:cubicBezTo>
                      <a:pt x="633" y="3"/>
                      <a:pt x="634" y="2"/>
                      <a:pt x="634" y="2"/>
                    </a:cubicBezTo>
                    <a:cubicBezTo>
                      <a:pt x="636" y="3"/>
                      <a:pt x="637" y="4"/>
                      <a:pt x="639" y="5"/>
                    </a:cubicBezTo>
                    <a:cubicBezTo>
                      <a:pt x="639" y="6"/>
                      <a:pt x="637" y="7"/>
                      <a:pt x="637" y="7"/>
                    </a:cubicBezTo>
                    <a:cubicBezTo>
                      <a:pt x="637" y="8"/>
                      <a:pt x="639" y="9"/>
                      <a:pt x="639" y="9"/>
                    </a:cubicBezTo>
                    <a:cubicBezTo>
                      <a:pt x="640" y="10"/>
                      <a:pt x="641" y="10"/>
                      <a:pt x="642" y="11"/>
                    </a:cubicBezTo>
                    <a:cubicBezTo>
                      <a:pt x="642" y="11"/>
                      <a:pt x="643" y="12"/>
                      <a:pt x="644" y="12"/>
                    </a:cubicBezTo>
                    <a:cubicBezTo>
                      <a:pt x="645" y="13"/>
                      <a:pt x="645" y="14"/>
                      <a:pt x="646" y="14"/>
                    </a:cubicBezTo>
                    <a:cubicBezTo>
                      <a:pt x="646" y="14"/>
                      <a:pt x="648" y="16"/>
                      <a:pt x="648" y="16"/>
                    </a:cubicBezTo>
                    <a:cubicBezTo>
                      <a:pt x="648" y="16"/>
                      <a:pt x="647" y="18"/>
                      <a:pt x="647" y="18"/>
                    </a:cubicBezTo>
                    <a:cubicBezTo>
                      <a:pt x="646" y="19"/>
                      <a:pt x="645" y="20"/>
                      <a:pt x="645" y="20"/>
                    </a:cubicBezTo>
                    <a:cubicBezTo>
                      <a:pt x="644" y="20"/>
                      <a:pt x="643" y="19"/>
                      <a:pt x="643" y="19"/>
                    </a:cubicBezTo>
                    <a:cubicBezTo>
                      <a:pt x="642" y="19"/>
                      <a:pt x="642" y="21"/>
                      <a:pt x="641" y="21"/>
                    </a:cubicBezTo>
                    <a:cubicBezTo>
                      <a:pt x="642" y="22"/>
                      <a:pt x="644" y="23"/>
                      <a:pt x="645" y="24"/>
                    </a:cubicBezTo>
                    <a:cubicBezTo>
                      <a:pt x="646" y="24"/>
                      <a:pt x="646" y="22"/>
                      <a:pt x="647" y="22"/>
                    </a:cubicBezTo>
                    <a:cubicBezTo>
                      <a:pt x="647" y="22"/>
                      <a:pt x="649" y="24"/>
                      <a:pt x="649" y="24"/>
                    </a:cubicBezTo>
                    <a:cubicBezTo>
                      <a:pt x="650" y="23"/>
                      <a:pt x="651" y="22"/>
                      <a:pt x="651" y="21"/>
                    </a:cubicBezTo>
                    <a:cubicBezTo>
                      <a:pt x="652" y="21"/>
                      <a:pt x="652" y="20"/>
                      <a:pt x="653" y="19"/>
                    </a:cubicBezTo>
                    <a:cubicBezTo>
                      <a:pt x="653" y="18"/>
                      <a:pt x="654" y="18"/>
                      <a:pt x="654" y="17"/>
                    </a:cubicBezTo>
                    <a:cubicBezTo>
                      <a:pt x="655" y="16"/>
                      <a:pt x="656" y="15"/>
                      <a:pt x="656" y="15"/>
                    </a:cubicBezTo>
                    <a:cubicBezTo>
                      <a:pt x="656" y="14"/>
                      <a:pt x="658" y="13"/>
                      <a:pt x="658" y="13"/>
                    </a:cubicBezTo>
                    <a:cubicBezTo>
                      <a:pt x="658" y="12"/>
                      <a:pt x="656" y="11"/>
                      <a:pt x="656" y="11"/>
                    </a:cubicBezTo>
                    <a:cubicBezTo>
                      <a:pt x="655" y="11"/>
                      <a:pt x="653" y="9"/>
                      <a:pt x="653" y="9"/>
                    </a:cubicBezTo>
                    <a:cubicBezTo>
                      <a:pt x="654" y="9"/>
                      <a:pt x="655" y="7"/>
                      <a:pt x="655" y="7"/>
                    </a:cubicBezTo>
                    <a:cubicBezTo>
                      <a:pt x="656" y="7"/>
                      <a:pt x="657" y="8"/>
                      <a:pt x="657" y="9"/>
                    </a:cubicBezTo>
                    <a:cubicBezTo>
                      <a:pt x="658" y="9"/>
                      <a:pt x="659" y="10"/>
                      <a:pt x="660" y="10"/>
                    </a:cubicBezTo>
                    <a:cubicBezTo>
                      <a:pt x="660" y="11"/>
                      <a:pt x="661" y="12"/>
                      <a:pt x="662" y="12"/>
                    </a:cubicBezTo>
                    <a:cubicBezTo>
                      <a:pt x="662" y="12"/>
                      <a:pt x="663" y="14"/>
                      <a:pt x="664" y="14"/>
                    </a:cubicBezTo>
                    <a:cubicBezTo>
                      <a:pt x="664" y="14"/>
                      <a:pt x="665" y="12"/>
                      <a:pt x="666" y="11"/>
                    </a:cubicBezTo>
                    <a:cubicBezTo>
                      <a:pt x="666" y="11"/>
                      <a:pt x="667" y="9"/>
                      <a:pt x="667" y="9"/>
                    </a:cubicBezTo>
                    <a:cubicBezTo>
                      <a:pt x="668" y="9"/>
                      <a:pt x="669" y="11"/>
                      <a:pt x="670" y="11"/>
                    </a:cubicBezTo>
                    <a:cubicBezTo>
                      <a:pt x="670" y="11"/>
                      <a:pt x="671" y="13"/>
                      <a:pt x="672" y="13"/>
                    </a:cubicBezTo>
                    <a:cubicBezTo>
                      <a:pt x="672" y="13"/>
                      <a:pt x="673" y="11"/>
                      <a:pt x="674" y="10"/>
                    </a:cubicBezTo>
                    <a:cubicBezTo>
                      <a:pt x="674" y="10"/>
                      <a:pt x="675" y="8"/>
                      <a:pt x="675" y="8"/>
                    </a:cubicBezTo>
                    <a:cubicBezTo>
                      <a:pt x="676" y="8"/>
                      <a:pt x="677" y="9"/>
                      <a:pt x="677" y="10"/>
                    </a:cubicBezTo>
                    <a:cubicBezTo>
                      <a:pt x="678" y="10"/>
                      <a:pt x="676" y="12"/>
                      <a:pt x="676" y="12"/>
                    </a:cubicBezTo>
                    <a:cubicBezTo>
                      <a:pt x="675" y="13"/>
                      <a:pt x="674" y="14"/>
                      <a:pt x="674" y="14"/>
                    </a:cubicBezTo>
                    <a:cubicBezTo>
                      <a:pt x="674" y="15"/>
                      <a:pt x="676" y="16"/>
                      <a:pt x="676" y="16"/>
                    </a:cubicBezTo>
                    <a:cubicBezTo>
                      <a:pt x="676" y="17"/>
                      <a:pt x="675" y="18"/>
                      <a:pt x="675" y="18"/>
                    </a:cubicBezTo>
                    <a:cubicBezTo>
                      <a:pt x="675" y="19"/>
                      <a:pt x="677" y="19"/>
                      <a:pt x="677" y="20"/>
                    </a:cubicBezTo>
                    <a:cubicBezTo>
                      <a:pt x="677" y="21"/>
                      <a:pt x="675" y="22"/>
                      <a:pt x="675" y="22"/>
                    </a:cubicBezTo>
                    <a:cubicBezTo>
                      <a:pt x="675" y="23"/>
                      <a:pt x="677" y="23"/>
                      <a:pt x="677" y="24"/>
                    </a:cubicBezTo>
                    <a:cubicBezTo>
                      <a:pt x="677" y="25"/>
                      <a:pt x="676" y="26"/>
                      <a:pt x="676" y="26"/>
                    </a:cubicBezTo>
                    <a:cubicBezTo>
                      <a:pt x="676" y="27"/>
                      <a:pt x="678" y="27"/>
                      <a:pt x="678" y="28"/>
                    </a:cubicBezTo>
                    <a:cubicBezTo>
                      <a:pt x="678" y="27"/>
                      <a:pt x="679" y="26"/>
                      <a:pt x="680" y="26"/>
                    </a:cubicBezTo>
                    <a:cubicBezTo>
                      <a:pt x="680" y="25"/>
                      <a:pt x="681" y="24"/>
                      <a:pt x="681" y="23"/>
                    </a:cubicBezTo>
                    <a:cubicBezTo>
                      <a:pt x="682" y="23"/>
                      <a:pt x="683" y="22"/>
                      <a:pt x="683" y="21"/>
                    </a:cubicBezTo>
                    <a:cubicBezTo>
                      <a:pt x="683" y="21"/>
                      <a:pt x="681" y="20"/>
                      <a:pt x="681" y="19"/>
                    </a:cubicBezTo>
                    <a:cubicBezTo>
                      <a:pt x="681" y="19"/>
                      <a:pt x="683" y="18"/>
                      <a:pt x="682" y="17"/>
                    </a:cubicBezTo>
                    <a:cubicBezTo>
                      <a:pt x="682" y="17"/>
                      <a:pt x="680" y="16"/>
                      <a:pt x="680" y="16"/>
                    </a:cubicBezTo>
                    <a:cubicBezTo>
                      <a:pt x="680" y="15"/>
                      <a:pt x="682" y="14"/>
                      <a:pt x="682" y="13"/>
                    </a:cubicBezTo>
                    <a:cubicBezTo>
                      <a:pt x="682" y="13"/>
                      <a:pt x="680" y="12"/>
                      <a:pt x="680" y="12"/>
                    </a:cubicBezTo>
                    <a:cubicBezTo>
                      <a:pt x="680" y="11"/>
                      <a:pt x="681" y="9"/>
                      <a:pt x="681" y="9"/>
                    </a:cubicBezTo>
                    <a:cubicBezTo>
                      <a:pt x="682" y="9"/>
                      <a:pt x="683" y="11"/>
                      <a:pt x="684" y="11"/>
                    </a:cubicBezTo>
                    <a:cubicBezTo>
                      <a:pt x="684" y="11"/>
                      <a:pt x="685" y="13"/>
                      <a:pt x="686" y="13"/>
                    </a:cubicBezTo>
                    <a:cubicBezTo>
                      <a:pt x="686" y="13"/>
                      <a:pt x="687" y="10"/>
                      <a:pt x="688" y="11"/>
                    </a:cubicBezTo>
                    <a:cubicBezTo>
                      <a:pt x="688" y="11"/>
                      <a:pt x="689" y="12"/>
                      <a:pt x="690" y="12"/>
                    </a:cubicBezTo>
                    <a:cubicBezTo>
                      <a:pt x="691" y="13"/>
                      <a:pt x="691" y="13"/>
                      <a:pt x="692" y="14"/>
                    </a:cubicBezTo>
                    <a:cubicBezTo>
                      <a:pt x="693" y="14"/>
                      <a:pt x="694" y="15"/>
                      <a:pt x="694" y="16"/>
                    </a:cubicBezTo>
                    <a:cubicBezTo>
                      <a:pt x="695" y="16"/>
                      <a:pt x="696" y="17"/>
                      <a:pt x="697" y="17"/>
                    </a:cubicBezTo>
                    <a:cubicBezTo>
                      <a:pt x="697" y="17"/>
                      <a:pt x="698" y="15"/>
                      <a:pt x="698" y="15"/>
                    </a:cubicBezTo>
                    <a:cubicBezTo>
                      <a:pt x="699" y="15"/>
                      <a:pt x="700" y="17"/>
                      <a:pt x="700" y="17"/>
                    </a:cubicBezTo>
                    <a:cubicBezTo>
                      <a:pt x="701" y="17"/>
                      <a:pt x="702" y="15"/>
                      <a:pt x="702" y="15"/>
                    </a:cubicBezTo>
                    <a:cubicBezTo>
                      <a:pt x="702" y="14"/>
                      <a:pt x="700" y="13"/>
                      <a:pt x="700" y="13"/>
                    </a:cubicBezTo>
                    <a:cubicBezTo>
                      <a:pt x="700" y="12"/>
                      <a:pt x="701" y="11"/>
                      <a:pt x="702" y="11"/>
                    </a:cubicBezTo>
                    <a:cubicBezTo>
                      <a:pt x="702" y="10"/>
                      <a:pt x="703" y="9"/>
                      <a:pt x="703" y="8"/>
                    </a:cubicBezTo>
                    <a:cubicBezTo>
                      <a:pt x="705" y="10"/>
                      <a:pt x="706" y="11"/>
                      <a:pt x="708" y="12"/>
                    </a:cubicBezTo>
                    <a:cubicBezTo>
                      <a:pt x="707" y="13"/>
                      <a:pt x="707" y="13"/>
                      <a:pt x="706" y="14"/>
                    </a:cubicBezTo>
                    <a:cubicBezTo>
                      <a:pt x="706" y="14"/>
                      <a:pt x="704" y="16"/>
                      <a:pt x="704" y="16"/>
                    </a:cubicBezTo>
                    <a:cubicBezTo>
                      <a:pt x="704" y="17"/>
                      <a:pt x="706" y="18"/>
                      <a:pt x="707" y="18"/>
                    </a:cubicBezTo>
                    <a:cubicBezTo>
                      <a:pt x="707" y="18"/>
                      <a:pt x="709" y="19"/>
                      <a:pt x="709" y="20"/>
                    </a:cubicBezTo>
                    <a:cubicBezTo>
                      <a:pt x="709" y="20"/>
                      <a:pt x="707" y="21"/>
                      <a:pt x="707" y="22"/>
                    </a:cubicBezTo>
                    <a:cubicBezTo>
                      <a:pt x="707" y="22"/>
                      <a:pt x="709" y="23"/>
                      <a:pt x="709" y="24"/>
                    </a:cubicBezTo>
                    <a:cubicBezTo>
                      <a:pt x="709" y="24"/>
                      <a:pt x="708" y="25"/>
                      <a:pt x="708" y="26"/>
                    </a:cubicBezTo>
                    <a:cubicBezTo>
                      <a:pt x="707" y="26"/>
                      <a:pt x="706" y="28"/>
                      <a:pt x="706" y="28"/>
                    </a:cubicBezTo>
                    <a:cubicBezTo>
                      <a:pt x="706" y="29"/>
                      <a:pt x="708" y="29"/>
                      <a:pt x="708" y="30"/>
                    </a:cubicBezTo>
                    <a:cubicBezTo>
                      <a:pt x="709" y="28"/>
                      <a:pt x="710" y="27"/>
                      <a:pt x="712" y="25"/>
                    </a:cubicBezTo>
                    <a:cubicBezTo>
                      <a:pt x="712" y="25"/>
                      <a:pt x="713" y="23"/>
                      <a:pt x="713" y="23"/>
                    </a:cubicBezTo>
                    <a:cubicBezTo>
                      <a:pt x="713" y="23"/>
                      <a:pt x="711" y="22"/>
                      <a:pt x="711" y="21"/>
                    </a:cubicBezTo>
                    <a:cubicBezTo>
                      <a:pt x="711" y="21"/>
                      <a:pt x="709" y="20"/>
                      <a:pt x="709" y="20"/>
                    </a:cubicBezTo>
                    <a:cubicBezTo>
                      <a:pt x="709" y="19"/>
                      <a:pt x="710" y="18"/>
                      <a:pt x="711" y="17"/>
                    </a:cubicBezTo>
                    <a:cubicBezTo>
                      <a:pt x="711" y="17"/>
                      <a:pt x="712" y="16"/>
                      <a:pt x="712" y="15"/>
                    </a:cubicBezTo>
                    <a:cubicBezTo>
                      <a:pt x="712" y="15"/>
                      <a:pt x="710" y="14"/>
                      <a:pt x="710" y="14"/>
                    </a:cubicBezTo>
                    <a:cubicBezTo>
                      <a:pt x="711" y="12"/>
                      <a:pt x="712" y="11"/>
                      <a:pt x="713" y="9"/>
                    </a:cubicBezTo>
                    <a:cubicBezTo>
                      <a:pt x="714" y="10"/>
                      <a:pt x="715" y="10"/>
                      <a:pt x="716" y="11"/>
                    </a:cubicBezTo>
                    <a:cubicBezTo>
                      <a:pt x="716" y="11"/>
                      <a:pt x="718" y="12"/>
                      <a:pt x="718" y="12"/>
                    </a:cubicBezTo>
                    <a:cubicBezTo>
                      <a:pt x="718" y="13"/>
                      <a:pt x="716" y="14"/>
                      <a:pt x="716" y="15"/>
                    </a:cubicBezTo>
                    <a:cubicBezTo>
                      <a:pt x="716" y="15"/>
                      <a:pt x="714" y="13"/>
                      <a:pt x="714" y="13"/>
                    </a:cubicBezTo>
                    <a:cubicBezTo>
                      <a:pt x="713" y="13"/>
                      <a:pt x="713" y="15"/>
                      <a:pt x="712" y="15"/>
                    </a:cubicBezTo>
                    <a:cubicBezTo>
                      <a:pt x="714" y="16"/>
                      <a:pt x="715" y="17"/>
                      <a:pt x="717" y="19"/>
                    </a:cubicBezTo>
                    <a:cubicBezTo>
                      <a:pt x="717" y="18"/>
                      <a:pt x="718" y="17"/>
                      <a:pt x="718" y="16"/>
                    </a:cubicBezTo>
                    <a:cubicBezTo>
                      <a:pt x="719" y="16"/>
                      <a:pt x="719" y="15"/>
                      <a:pt x="720" y="14"/>
                    </a:cubicBezTo>
                    <a:cubicBezTo>
                      <a:pt x="721" y="14"/>
                      <a:pt x="721" y="12"/>
                      <a:pt x="722" y="12"/>
                    </a:cubicBezTo>
                    <a:cubicBezTo>
                      <a:pt x="722" y="12"/>
                      <a:pt x="724" y="14"/>
                      <a:pt x="724" y="14"/>
                    </a:cubicBezTo>
                    <a:cubicBezTo>
                      <a:pt x="724" y="13"/>
                      <a:pt x="726" y="12"/>
                      <a:pt x="726" y="11"/>
                    </a:cubicBezTo>
                    <a:cubicBezTo>
                      <a:pt x="726" y="11"/>
                      <a:pt x="723" y="10"/>
                      <a:pt x="724" y="10"/>
                    </a:cubicBezTo>
                    <a:cubicBezTo>
                      <a:pt x="724" y="9"/>
                      <a:pt x="725" y="8"/>
                      <a:pt x="725" y="7"/>
                    </a:cubicBezTo>
                    <a:cubicBezTo>
                      <a:pt x="726" y="7"/>
                      <a:pt x="727" y="9"/>
                      <a:pt x="727" y="9"/>
                    </a:cubicBezTo>
                    <a:cubicBezTo>
                      <a:pt x="728" y="10"/>
                      <a:pt x="730" y="10"/>
                      <a:pt x="730" y="11"/>
                    </a:cubicBezTo>
                    <a:cubicBezTo>
                      <a:pt x="730" y="11"/>
                      <a:pt x="728" y="13"/>
                      <a:pt x="728" y="13"/>
                    </a:cubicBezTo>
                    <a:cubicBezTo>
                      <a:pt x="727" y="14"/>
                      <a:pt x="727" y="15"/>
                      <a:pt x="726" y="15"/>
                    </a:cubicBezTo>
                    <a:cubicBezTo>
                      <a:pt x="726" y="15"/>
                      <a:pt x="725" y="14"/>
                      <a:pt x="724" y="14"/>
                    </a:cubicBezTo>
                    <a:cubicBezTo>
                      <a:pt x="724" y="14"/>
                      <a:pt x="722" y="16"/>
                      <a:pt x="722" y="16"/>
                    </a:cubicBezTo>
                    <a:cubicBezTo>
                      <a:pt x="722" y="16"/>
                      <a:pt x="725" y="17"/>
                      <a:pt x="725" y="18"/>
                    </a:cubicBezTo>
                    <a:cubicBezTo>
                      <a:pt x="725" y="18"/>
                      <a:pt x="723" y="19"/>
                      <a:pt x="723" y="20"/>
                    </a:cubicBezTo>
                    <a:cubicBezTo>
                      <a:pt x="724" y="20"/>
                      <a:pt x="724" y="21"/>
                      <a:pt x="725" y="22"/>
                    </a:cubicBezTo>
                    <a:cubicBezTo>
                      <a:pt x="726" y="22"/>
                      <a:pt x="727" y="23"/>
                      <a:pt x="727" y="23"/>
                    </a:cubicBezTo>
                    <a:cubicBezTo>
                      <a:pt x="728" y="23"/>
                      <a:pt x="729" y="21"/>
                      <a:pt x="729" y="21"/>
                    </a:cubicBezTo>
                    <a:cubicBezTo>
                      <a:pt x="730" y="20"/>
                      <a:pt x="730" y="19"/>
                      <a:pt x="731" y="19"/>
                    </a:cubicBezTo>
                    <a:cubicBezTo>
                      <a:pt x="731" y="18"/>
                      <a:pt x="732" y="17"/>
                      <a:pt x="732" y="17"/>
                    </a:cubicBezTo>
                    <a:cubicBezTo>
                      <a:pt x="733" y="16"/>
                      <a:pt x="734" y="14"/>
                      <a:pt x="734" y="14"/>
                    </a:cubicBezTo>
                    <a:cubicBezTo>
                      <a:pt x="735" y="14"/>
                      <a:pt x="736" y="16"/>
                      <a:pt x="736" y="16"/>
                    </a:cubicBezTo>
                    <a:cubicBezTo>
                      <a:pt x="737" y="16"/>
                      <a:pt x="738" y="17"/>
                      <a:pt x="739" y="18"/>
                    </a:cubicBezTo>
                    <a:cubicBezTo>
                      <a:pt x="739" y="18"/>
                      <a:pt x="737" y="20"/>
                      <a:pt x="737" y="20"/>
                    </a:cubicBezTo>
                    <a:cubicBezTo>
                      <a:pt x="737" y="20"/>
                      <a:pt x="739" y="22"/>
                      <a:pt x="739" y="22"/>
                    </a:cubicBezTo>
                    <a:cubicBezTo>
                      <a:pt x="739" y="21"/>
                      <a:pt x="741" y="20"/>
                      <a:pt x="741" y="19"/>
                    </a:cubicBezTo>
                    <a:cubicBezTo>
                      <a:pt x="741" y="19"/>
                      <a:pt x="739" y="18"/>
                      <a:pt x="739" y="18"/>
                    </a:cubicBezTo>
                    <a:cubicBezTo>
                      <a:pt x="739" y="17"/>
                      <a:pt x="740" y="16"/>
                      <a:pt x="740" y="15"/>
                    </a:cubicBezTo>
                    <a:cubicBezTo>
                      <a:pt x="741" y="15"/>
                      <a:pt x="742" y="14"/>
                      <a:pt x="742" y="13"/>
                    </a:cubicBezTo>
                    <a:cubicBezTo>
                      <a:pt x="742" y="13"/>
                      <a:pt x="744" y="12"/>
                      <a:pt x="744" y="11"/>
                    </a:cubicBezTo>
                    <a:cubicBezTo>
                      <a:pt x="744" y="11"/>
                      <a:pt x="741" y="10"/>
                      <a:pt x="742" y="9"/>
                    </a:cubicBezTo>
                    <a:cubicBezTo>
                      <a:pt x="742" y="9"/>
                      <a:pt x="743" y="8"/>
                      <a:pt x="743" y="7"/>
                    </a:cubicBezTo>
                    <a:cubicBezTo>
                      <a:pt x="744" y="6"/>
                      <a:pt x="744" y="5"/>
                      <a:pt x="745" y="5"/>
                    </a:cubicBezTo>
                    <a:cubicBezTo>
                      <a:pt x="745" y="5"/>
                      <a:pt x="747" y="7"/>
                      <a:pt x="747" y="7"/>
                    </a:cubicBezTo>
                    <a:cubicBezTo>
                      <a:pt x="748" y="6"/>
                      <a:pt x="748" y="5"/>
                      <a:pt x="749" y="4"/>
                    </a:cubicBezTo>
                    <a:cubicBezTo>
                      <a:pt x="750" y="5"/>
                      <a:pt x="750" y="5"/>
                      <a:pt x="751" y="6"/>
                    </a:cubicBezTo>
                    <a:cubicBezTo>
                      <a:pt x="752" y="7"/>
                      <a:pt x="753" y="7"/>
                      <a:pt x="753" y="8"/>
                    </a:cubicBezTo>
                    <a:cubicBezTo>
                      <a:pt x="754" y="8"/>
                      <a:pt x="755" y="9"/>
                      <a:pt x="756" y="9"/>
                    </a:cubicBezTo>
                    <a:cubicBezTo>
                      <a:pt x="756" y="10"/>
                      <a:pt x="754" y="11"/>
                      <a:pt x="754" y="12"/>
                    </a:cubicBezTo>
                    <a:cubicBezTo>
                      <a:pt x="754" y="12"/>
                      <a:pt x="756" y="13"/>
                      <a:pt x="756" y="13"/>
                    </a:cubicBezTo>
                    <a:cubicBezTo>
                      <a:pt x="756" y="14"/>
                      <a:pt x="758" y="15"/>
                      <a:pt x="758" y="15"/>
                    </a:cubicBezTo>
                    <a:cubicBezTo>
                      <a:pt x="758" y="15"/>
                      <a:pt x="756" y="17"/>
                      <a:pt x="757" y="17"/>
                    </a:cubicBezTo>
                    <a:cubicBezTo>
                      <a:pt x="757" y="18"/>
                      <a:pt x="758" y="19"/>
                      <a:pt x="759" y="19"/>
                    </a:cubicBezTo>
                    <a:cubicBezTo>
                      <a:pt x="759" y="19"/>
                      <a:pt x="760" y="17"/>
                      <a:pt x="761" y="17"/>
                    </a:cubicBezTo>
                    <a:cubicBezTo>
                      <a:pt x="761" y="17"/>
                      <a:pt x="762" y="18"/>
                      <a:pt x="763" y="18"/>
                    </a:cubicBezTo>
                    <a:cubicBezTo>
                      <a:pt x="763" y="18"/>
                      <a:pt x="765" y="20"/>
                      <a:pt x="765" y="20"/>
                    </a:cubicBezTo>
                    <a:cubicBezTo>
                      <a:pt x="766" y="20"/>
                      <a:pt x="766" y="19"/>
                      <a:pt x="767" y="18"/>
                    </a:cubicBezTo>
                    <a:cubicBezTo>
                      <a:pt x="767" y="17"/>
                      <a:pt x="768" y="16"/>
                      <a:pt x="768" y="16"/>
                    </a:cubicBezTo>
                    <a:cubicBezTo>
                      <a:pt x="769" y="15"/>
                      <a:pt x="770" y="14"/>
                      <a:pt x="770" y="13"/>
                    </a:cubicBezTo>
                    <a:cubicBezTo>
                      <a:pt x="771" y="13"/>
                      <a:pt x="771" y="12"/>
                      <a:pt x="772" y="11"/>
                    </a:cubicBezTo>
                    <a:cubicBezTo>
                      <a:pt x="772" y="11"/>
                      <a:pt x="774" y="13"/>
                      <a:pt x="774" y="13"/>
                    </a:cubicBezTo>
                    <a:cubicBezTo>
                      <a:pt x="775" y="13"/>
                      <a:pt x="775" y="11"/>
                      <a:pt x="776" y="11"/>
                    </a:cubicBezTo>
                    <a:cubicBezTo>
                      <a:pt x="776" y="11"/>
                      <a:pt x="778" y="13"/>
                      <a:pt x="778" y="12"/>
                    </a:cubicBezTo>
                    <a:cubicBezTo>
                      <a:pt x="779" y="12"/>
                      <a:pt x="779" y="11"/>
                      <a:pt x="780" y="10"/>
                    </a:cubicBezTo>
                    <a:cubicBezTo>
                      <a:pt x="780" y="10"/>
                      <a:pt x="781" y="8"/>
                      <a:pt x="781" y="8"/>
                    </a:cubicBezTo>
                    <a:cubicBezTo>
                      <a:pt x="782" y="8"/>
                      <a:pt x="783" y="9"/>
                      <a:pt x="784" y="10"/>
                    </a:cubicBezTo>
                    <a:cubicBezTo>
                      <a:pt x="784" y="10"/>
                      <a:pt x="785" y="11"/>
                      <a:pt x="786" y="11"/>
                    </a:cubicBezTo>
                    <a:cubicBezTo>
                      <a:pt x="786" y="11"/>
                      <a:pt x="787" y="9"/>
                      <a:pt x="788" y="9"/>
                    </a:cubicBezTo>
                    <a:cubicBezTo>
                      <a:pt x="788" y="9"/>
                      <a:pt x="790" y="11"/>
                      <a:pt x="790" y="11"/>
                    </a:cubicBezTo>
                    <a:cubicBezTo>
                      <a:pt x="790" y="11"/>
                      <a:pt x="788" y="13"/>
                      <a:pt x="788" y="13"/>
                    </a:cubicBezTo>
                    <a:cubicBezTo>
                      <a:pt x="788" y="13"/>
                      <a:pt x="786" y="11"/>
                      <a:pt x="786" y="11"/>
                    </a:cubicBezTo>
                    <a:cubicBezTo>
                      <a:pt x="785" y="11"/>
                      <a:pt x="784" y="13"/>
                      <a:pt x="784" y="14"/>
                    </a:cubicBezTo>
                    <a:cubicBezTo>
                      <a:pt x="784" y="14"/>
                      <a:pt x="783" y="15"/>
                      <a:pt x="782" y="16"/>
                    </a:cubicBezTo>
                    <a:cubicBezTo>
                      <a:pt x="782" y="17"/>
                      <a:pt x="781" y="17"/>
                      <a:pt x="781" y="18"/>
                    </a:cubicBezTo>
                    <a:cubicBezTo>
                      <a:pt x="780" y="19"/>
                      <a:pt x="780" y="20"/>
                      <a:pt x="779" y="20"/>
                    </a:cubicBezTo>
                    <a:cubicBezTo>
                      <a:pt x="781" y="21"/>
                      <a:pt x="782" y="23"/>
                      <a:pt x="784" y="24"/>
                    </a:cubicBezTo>
                    <a:cubicBezTo>
                      <a:pt x="784" y="23"/>
                      <a:pt x="785" y="22"/>
                      <a:pt x="785" y="21"/>
                    </a:cubicBezTo>
                    <a:cubicBezTo>
                      <a:pt x="785" y="21"/>
                      <a:pt x="787" y="19"/>
                      <a:pt x="787" y="19"/>
                    </a:cubicBezTo>
                    <a:cubicBezTo>
                      <a:pt x="788" y="19"/>
                      <a:pt x="789" y="21"/>
                      <a:pt x="789" y="21"/>
                    </a:cubicBezTo>
                    <a:cubicBezTo>
                      <a:pt x="790" y="21"/>
                      <a:pt x="790" y="19"/>
                      <a:pt x="791" y="19"/>
                    </a:cubicBezTo>
                    <a:cubicBezTo>
                      <a:pt x="791" y="19"/>
                      <a:pt x="793" y="21"/>
                      <a:pt x="793" y="20"/>
                    </a:cubicBezTo>
                    <a:cubicBezTo>
                      <a:pt x="794" y="20"/>
                      <a:pt x="794" y="19"/>
                      <a:pt x="795" y="18"/>
                    </a:cubicBezTo>
                    <a:cubicBezTo>
                      <a:pt x="795" y="17"/>
                      <a:pt x="796" y="17"/>
                      <a:pt x="797" y="16"/>
                    </a:cubicBezTo>
                    <a:cubicBezTo>
                      <a:pt x="797" y="15"/>
                      <a:pt x="798" y="14"/>
                      <a:pt x="798" y="14"/>
                    </a:cubicBezTo>
                    <a:cubicBezTo>
                      <a:pt x="799" y="13"/>
                      <a:pt x="799" y="12"/>
                      <a:pt x="800" y="11"/>
                    </a:cubicBezTo>
                    <a:cubicBezTo>
                      <a:pt x="800" y="11"/>
                      <a:pt x="802" y="13"/>
                      <a:pt x="802" y="13"/>
                    </a:cubicBezTo>
                    <a:cubicBezTo>
                      <a:pt x="803" y="13"/>
                      <a:pt x="803" y="11"/>
                      <a:pt x="804" y="11"/>
                    </a:cubicBezTo>
                    <a:cubicBezTo>
                      <a:pt x="805" y="12"/>
                      <a:pt x="805" y="12"/>
                      <a:pt x="806" y="13"/>
                    </a:cubicBezTo>
                    <a:cubicBezTo>
                      <a:pt x="806" y="13"/>
                      <a:pt x="808" y="14"/>
                      <a:pt x="808" y="14"/>
                    </a:cubicBezTo>
                    <a:cubicBezTo>
                      <a:pt x="808" y="15"/>
                      <a:pt x="806" y="16"/>
                      <a:pt x="807" y="17"/>
                    </a:cubicBezTo>
                    <a:cubicBezTo>
                      <a:pt x="807" y="17"/>
                      <a:pt x="808" y="18"/>
                      <a:pt x="809" y="18"/>
                    </a:cubicBezTo>
                    <a:cubicBezTo>
                      <a:pt x="810" y="19"/>
                      <a:pt x="810" y="19"/>
                      <a:pt x="811" y="20"/>
                    </a:cubicBezTo>
                    <a:cubicBezTo>
                      <a:pt x="812" y="20"/>
                      <a:pt x="812" y="18"/>
                      <a:pt x="813" y="18"/>
                    </a:cubicBezTo>
                    <a:cubicBezTo>
                      <a:pt x="813" y="18"/>
                      <a:pt x="815" y="20"/>
                      <a:pt x="815" y="19"/>
                    </a:cubicBezTo>
                    <a:cubicBezTo>
                      <a:pt x="815" y="19"/>
                      <a:pt x="817" y="17"/>
                      <a:pt x="817" y="17"/>
                    </a:cubicBezTo>
                    <a:cubicBezTo>
                      <a:pt x="817" y="17"/>
                      <a:pt x="815" y="15"/>
                      <a:pt x="814" y="16"/>
                    </a:cubicBezTo>
                    <a:cubicBezTo>
                      <a:pt x="814" y="16"/>
                      <a:pt x="813" y="18"/>
                      <a:pt x="813" y="18"/>
                    </a:cubicBezTo>
                    <a:cubicBezTo>
                      <a:pt x="812" y="17"/>
                      <a:pt x="811" y="16"/>
                      <a:pt x="811" y="16"/>
                    </a:cubicBezTo>
                    <a:cubicBezTo>
                      <a:pt x="811" y="16"/>
                      <a:pt x="812" y="14"/>
                      <a:pt x="812" y="14"/>
                    </a:cubicBezTo>
                    <a:cubicBezTo>
                      <a:pt x="813" y="13"/>
                      <a:pt x="813" y="12"/>
                      <a:pt x="814" y="12"/>
                    </a:cubicBezTo>
                    <a:cubicBezTo>
                      <a:pt x="814" y="11"/>
                      <a:pt x="815" y="9"/>
                      <a:pt x="816" y="9"/>
                    </a:cubicBezTo>
                    <a:cubicBezTo>
                      <a:pt x="816" y="9"/>
                      <a:pt x="817" y="11"/>
                      <a:pt x="818" y="11"/>
                    </a:cubicBezTo>
                    <a:cubicBezTo>
                      <a:pt x="818" y="11"/>
                      <a:pt x="816" y="13"/>
                      <a:pt x="816" y="13"/>
                    </a:cubicBezTo>
                    <a:cubicBezTo>
                      <a:pt x="816" y="14"/>
                      <a:pt x="818" y="15"/>
                      <a:pt x="818" y="15"/>
                    </a:cubicBezTo>
                    <a:cubicBezTo>
                      <a:pt x="819" y="16"/>
                      <a:pt x="820" y="16"/>
                      <a:pt x="821" y="17"/>
                    </a:cubicBezTo>
                    <a:cubicBezTo>
                      <a:pt x="821" y="16"/>
                      <a:pt x="822" y="15"/>
                      <a:pt x="822" y="14"/>
                    </a:cubicBezTo>
                    <a:cubicBezTo>
                      <a:pt x="823" y="14"/>
                      <a:pt x="824" y="13"/>
                      <a:pt x="824" y="12"/>
                    </a:cubicBezTo>
                    <a:cubicBezTo>
                      <a:pt x="824" y="12"/>
                      <a:pt x="822" y="11"/>
                      <a:pt x="822" y="11"/>
                    </a:cubicBezTo>
                    <a:cubicBezTo>
                      <a:pt x="822" y="10"/>
                      <a:pt x="823" y="9"/>
                      <a:pt x="824" y="8"/>
                    </a:cubicBezTo>
                    <a:cubicBezTo>
                      <a:pt x="824" y="8"/>
                      <a:pt x="825" y="7"/>
                      <a:pt x="825" y="6"/>
                    </a:cubicBezTo>
                    <a:cubicBezTo>
                      <a:pt x="825" y="5"/>
                      <a:pt x="827" y="4"/>
                      <a:pt x="827" y="4"/>
                    </a:cubicBezTo>
                    <a:cubicBezTo>
                      <a:pt x="827" y="5"/>
                      <a:pt x="829" y="5"/>
                      <a:pt x="829" y="6"/>
                    </a:cubicBezTo>
                    <a:cubicBezTo>
                      <a:pt x="829" y="6"/>
                      <a:pt x="827" y="7"/>
                      <a:pt x="827" y="8"/>
                    </a:cubicBezTo>
                    <a:cubicBezTo>
                      <a:pt x="828" y="8"/>
                      <a:pt x="830" y="9"/>
                      <a:pt x="830" y="9"/>
                    </a:cubicBezTo>
                    <a:cubicBezTo>
                      <a:pt x="830" y="10"/>
                      <a:pt x="828" y="11"/>
                      <a:pt x="828" y="12"/>
                    </a:cubicBezTo>
                    <a:cubicBezTo>
                      <a:pt x="827" y="12"/>
                      <a:pt x="827" y="13"/>
                      <a:pt x="826" y="14"/>
                    </a:cubicBezTo>
                    <a:cubicBezTo>
                      <a:pt x="826" y="14"/>
                      <a:pt x="825" y="16"/>
                      <a:pt x="825" y="16"/>
                    </a:cubicBezTo>
                    <a:cubicBezTo>
                      <a:pt x="825" y="16"/>
                      <a:pt x="827" y="18"/>
                      <a:pt x="827" y="18"/>
                    </a:cubicBezTo>
                    <a:cubicBezTo>
                      <a:pt x="827" y="18"/>
                      <a:pt x="828" y="16"/>
                      <a:pt x="829" y="16"/>
                    </a:cubicBezTo>
                    <a:cubicBezTo>
                      <a:pt x="829" y="16"/>
                      <a:pt x="830" y="17"/>
                      <a:pt x="831" y="17"/>
                    </a:cubicBezTo>
                    <a:cubicBezTo>
                      <a:pt x="831" y="18"/>
                      <a:pt x="832" y="18"/>
                      <a:pt x="833" y="19"/>
                    </a:cubicBezTo>
                    <a:cubicBezTo>
                      <a:pt x="833" y="19"/>
                      <a:pt x="831" y="21"/>
                      <a:pt x="831" y="21"/>
                    </a:cubicBezTo>
                    <a:cubicBezTo>
                      <a:pt x="831" y="22"/>
                      <a:pt x="834" y="22"/>
                      <a:pt x="834" y="23"/>
                    </a:cubicBezTo>
                    <a:cubicBezTo>
                      <a:pt x="833" y="24"/>
                      <a:pt x="832" y="24"/>
                      <a:pt x="832" y="25"/>
                    </a:cubicBezTo>
                    <a:cubicBezTo>
                      <a:pt x="832" y="26"/>
                      <a:pt x="834" y="26"/>
                      <a:pt x="834" y="27"/>
                    </a:cubicBezTo>
                    <a:cubicBezTo>
                      <a:pt x="834" y="27"/>
                      <a:pt x="833" y="29"/>
                      <a:pt x="832" y="29"/>
                    </a:cubicBezTo>
                    <a:cubicBezTo>
                      <a:pt x="832" y="29"/>
                      <a:pt x="831" y="31"/>
                      <a:pt x="831" y="31"/>
                    </a:cubicBezTo>
                    <a:cubicBezTo>
                      <a:pt x="831" y="32"/>
                      <a:pt x="833" y="32"/>
                      <a:pt x="833" y="33"/>
                    </a:cubicBezTo>
                    <a:cubicBezTo>
                      <a:pt x="833" y="32"/>
                      <a:pt x="834" y="32"/>
                      <a:pt x="835" y="31"/>
                    </a:cubicBezTo>
                    <a:cubicBezTo>
                      <a:pt x="835" y="30"/>
                      <a:pt x="836" y="29"/>
                      <a:pt x="836" y="29"/>
                    </a:cubicBezTo>
                    <a:cubicBezTo>
                      <a:pt x="836" y="28"/>
                      <a:pt x="838" y="27"/>
                      <a:pt x="838" y="26"/>
                    </a:cubicBezTo>
                    <a:cubicBezTo>
                      <a:pt x="838" y="26"/>
                      <a:pt x="836" y="25"/>
                      <a:pt x="836" y="25"/>
                    </a:cubicBezTo>
                    <a:cubicBezTo>
                      <a:pt x="836" y="24"/>
                      <a:pt x="837" y="23"/>
                      <a:pt x="837" y="22"/>
                    </a:cubicBezTo>
                    <a:cubicBezTo>
                      <a:pt x="838" y="22"/>
                      <a:pt x="839" y="20"/>
                      <a:pt x="839" y="20"/>
                    </a:cubicBezTo>
                    <a:cubicBezTo>
                      <a:pt x="839" y="20"/>
                      <a:pt x="841" y="22"/>
                      <a:pt x="841" y="22"/>
                    </a:cubicBezTo>
                    <a:cubicBezTo>
                      <a:pt x="842" y="21"/>
                      <a:pt x="843" y="20"/>
                      <a:pt x="843" y="20"/>
                    </a:cubicBezTo>
                    <a:cubicBezTo>
                      <a:pt x="843" y="19"/>
                      <a:pt x="841" y="19"/>
                      <a:pt x="841" y="18"/>
                    </a:cubicBezTo>
                    <a:cubicBezTo>
                      <a:pt x="841" y="17"/>
                      <a:pt x="843" y="16"/>
                      <a:pt x="843" y="16"/>
                    </a:cubicBezTo>
                    <a:cubicBezTo>
                      <a:pt x="842" y="15"/>
                      <a:pt x="840" y="15"/>
                      <a:pt x="840" y="14"/>
                    </a:cubicBezTo>
                    <a:cubicBezTo>
                      <a:pt x="840" y="14"/>
                      <a:pt x="842" y="12"/>
                      <a:pt x="842" y="12"/>
                    </a:cubicBezTo>
                    <a:cubicBezTo>
                      <a:pt x="842" y="12"/>
                      <a:pt x="844" y="10"/>
                      <a:pt x="844" y="10"/>
                    </a:cubicBezTo>
                    <a:cubicBezTo>
                      <a:pt x="844" y="9"/>
                      <a:pt x="842" y="9"/>
                      <a:pt x="842" y="8"/>
                    </a:cubicBezTo>
                    <a:cubicBezTo>
                      <a:pt x="843" y="6"/>
                      <a:pt x="844" y="5"/>
                      <a:pt x="845" y="3"/>
                    </a:cubicBezTo>
                    <a:cubicBezTo>
                      <a:pt x="846" y="5"/>
                      <a:pt x="848" y="6"/>
                      <a:pt x="849" y="7"/>
                    </a:cubicBezTo>
                    <a:cubicBezTo>
                      <a:pt x="849" y="8"/>
                      <a:pt x="848" y="8"/>
                      <a:pt x="848" y="9"/>
                    </a:cubicBezTo>
                    <a:cubicBezTo>
                      <a:pt x="848" y="10"/>
                      <a:pt x="850" y="10"/>
                      <a:pt x="850" y="11"/>
                    </a:cubicBezTo>
                    <a:cubicBezTo>
                      <a:pt x="850" y="11"/>
                      <a:pt x="848" y="13"/>
                      <a:pt x="848" y="13"/>
                    </a:cubicBezTo>
                    <a:cubicBezTo>
                      <a:pt x="848" y="14"/>
                      <a:pt x="850" y="14"/>
                      <a:pt x="850" y="15"/>
                    </a:cubicBezTo>
                    <a:cubicBezTo>
                      <a:pt x="851" y="15"/>
                      <a:pt x="852" y="16"/>
                      <a:pt x="853" y="16"/>
                    </a:cubicBezTo>
                    <a:cubicBezTo>
                      <a:pt x="853" y="17"/>
                      <a:pt x="855" y="18"/>
                      <a:pt x="855" y="18"/>
                    </a:cubicBezTo>
                    <a:cubicBezTo>
                      <a:pt x="855" y="18"/>
                      <a:pt x="853" y="20"/>
                      <a:pt x="853" y="20"/>
                    </a:cubicBezTo>
                    <a:cubicBezTo>
                      <a:pt x="853" y="21"/>
                      <a:pt x="851" y="22"/>
                      <a:pt x="851" y="23"/>
                    </a:cubicBezTo>
                    <a:cubicBezTo>
                      <a:pt x="852" y="23"/>
                      <a:pt x="853" y="24"/>
                      <a:pt x="854" y="24"/>
                    </a:cubicBezTo>
                    <a:cubicBezTo>
                      <a:pt x="854" y="24"/>
                      <a:pt x="855" y="23"/>
                      <a:pt x="855" y="22"/>
                    </a:cubicBezTo>
                    <a:cubicBezTo>
                      <a:pt x="856" y="22"/>
                      <a:pt x="857" y="20"/>
                      <a:pt x="857" y="20"/>
                    </a:cubicBezTo>
                    <a:cubicBezTo>
                      <a:pt x="857" y="19"/>
                      <a:pt x="855" y="19"/>
                      <a:pt x="855" y="18"/>
                    </a:cubicBezTo>
                    <a:cubicBezTo>
                      <a:pt x="855" y="17"/>
                      <a:pt x="857" y="17"/>
                      <a:pt x="857" y="16"/>
                    </a:cubicBezTo>
                    <a:cubicBezTo>
                      <a:pt x="857" y="15"/>
                      <a:pt x="854" y="15"/>
                      <a:pt x="854" y="14"/>
                    </a:cubicBezTo>
                    <a:cubicBezTo>
                      <a:pt x="854" y="14"/>
                      <a:pt x="856" y="13"/>
                      <a:pt x="856" y="12"/>
                    </a:cubicBezTo>
                    <a:cubicBezTo>
                      <a:pt x="856" y="11"/>
                      <a:pt x="854" y="11"/>
                      <a:pt x="854" y="10"/>
                    </a:cubicBezTo>
                    <a:cubicBezTo>
                      <a:pt x="854" y="10"/>
                      <a:pt x="856" y="9"/>
                      <a:pt x="856" y="8"/>
                    </a:cubicBezTo>
                    <a:cubicBezTo>
                      <a:pt x="855" y="7"/>
                      <a:pt x="853" y="7"/>
                      <a:pt x="853" y="6"/>
                    </a:cubicBezTo>
                    <a:cubicBezTo>
                      <a:pt x="853" y="6"/>
                      <a:pt x="855" y="4"/>
                      <a:pt x="855" y="4"/>
                    </a:cubicBezTo>
                    <a:cubicBezTo>
                      <a:pt x="856" y="4"/>
                      <a:pt x="857" y="6"/>
                      <a:pt x="857" y="6"/>
                    </a:cubicBezTo>
                    <a:cubicBezTo>
                      <a:pt x="857" y="6"/>
                      <a:pt x="859" y="7"/>
                      <a:pt x="859" y="7"/>
                    </a:cubicBezTo>
                    <a:cubicBezTo>
                      <a:pt x="860" y="8"/>
                      <a:pt x="858" y="9"/>
                      <a:pt x="858" y="10"/>
                    </a:cubicBezTo>
                    <a:cubicBezTo>
                      <a:pt x="858" y="10"/>
                      <a:pt x="860" y="11"/>
                      <a:pt x="860" y="11"/>
                    </a:cubicBezTo>
                    <a:cubicBezTo>
                      <a:pt x="860" y="12"/>
                      <a:pt x="859" y="13"/>
                      <a:pt x="858" y="14"/>
                    </a:cubicBezTo>
                    <a:cubicBezTo>
                      <a:pt x="858" y="14"/>
                      <a:pt x="857" y="16"/>
                      <a:pt x="857" y="16"/>
                    </a:cubicBezTo>
                    <a:cubicBezTo>
                      <a:pt x="857" y="16"/>
                      <a:pt x="859" y="18"/>
                      <a:pt x="859" y="18"/>
                    </a:cubicBezTo>
                    <a:cubicBezTo>
                      <a:pt x="859" y="18"/>
                      <a:pt x="860" y="16"/>
                      <a:pt x="861" y="15"/>
                    </a:cubicBezTo>
                    <a:cubicBezTo>
                      <a:pt x="861" y="15"/>
                      <a:pt x="862" y="13"/>
                      <a:pt x="862" y="13"/>
                    </a:cubicBezTo>
                    <a:cubicBezTo>
                      <a:pt x="862" y="13"/>
                      <a:pt x="864" y="15"/>
                      <a:pt x="864" y="15"/>
                    </a:cubicBezTo>
                    <a:cubicBezTo>
                      <a:pt x="865" y="15"/>
                      <a:pt x="863" y="17"/>
                      <a:pt x="863" y="17"/>
                    </a:cubicBezTo>
                    <a:cubicBezTo>
                      <a:pt x="863" y="18"/>
                      <a:pt x="865" y="18"/>
                      <a:pt x="865" y="19"/>
                    </a:cubicBezTo>
                    <a:cubicBezTo>
                      <a:pt x="865" y="19"/>
                      <a:pt x="863" y="20"/>
                      <a:pt x="863" y="21"/>
                    </a:cubicBezTo>
                    <a:cubicBezTo>
                      <a:pt x="863" y="21"/>
                      <a:pt x="865" y="22"/>
                      <a:pt x="866" y="23"/>
                    </a:cubicBezTo>
                    <a:cubicBezTo>
                      <a:pt x="866" y="23"/>
                      <a:pt x="867" y="24"/>
                      <a:pt x="868" y="24"/>
                    </a:cubicBezTo>
                    <a:cubicBezTo>
                      <a:pt x="869" y="23"/>
                      <a:pt x="870" y="21"/>
                      <a:pt x="871" y="20"/>
                    </a:cubicBezTo>
                    <a:cubicBezTo>
                      <a:pt x="872" y="19"/>
                      <a:pt x="872" y="18"/>
                      <a:pt x="873" y="18"/>
                    </a:cubicBezTo>
                    <a:cubicBezTo>
                      <a:pt x="874" y="16"/>
                      <a:pt x="875" y="15"/>
                      <a:pt x="876" y="13"/>
                    </a:cubicBezTo>
                    <a:cubicBezTo>
                      <a:pt x="877" y="12"/>
                      <a:pt x="877" y="12"/>
                      <a:pt x="878" y="11"/>
                    </a:cubicBezTo>
                    <a:cubicBezTo>
                      <a:pt x="879" y="12"/>
                      <a:pt x="881" y="13"/>
                      <a:pt x="882" y="14"/>
                    </a:cubicBezTo>
                    <a:cubicBezTo>
                      <a:pt x="882" y="15"/>
                      <a:pt x="881" y="16"/>
                      <a:pt x="881" y="17"/>
                    </a:cubicBezTo>
                    <a:cubicBezTo>
                      <a:pt x="881" y="17"/>
                      <a:pt x="879" y="19"/>
                      <a:pt x="879" y="19"/>
                    </a:cubicBezTo>
                    <a:cubicBezTo>
                      <a:pt x="879" y="19"/>
                      <a:pt x="881" y="20"/>
                      <a:pt x="881" y="21"/>
                    </a:cubicBezTo>
                    <a:cubicBezTo>
                      <a:pt x="882" y="21"/>
                      <a:pt x="883" y="22"/>
                      <a:pt x="884" y="22"/>
                    </a:cubicBezTo>
                    <a:cubicBezTo>
                      <a:pt x="884" y="22"/>
                      <a:pt x="885" y="20"/>
                      <a:pt x="885" y="20"/>
                    </a:cubicBezTo>
                    <a:cubicBezTo>
                      <a:pt x="885" y="20"/>
                      <a:pt x="887" y="22"/>
                      <a:pt x="887" y="22"/>
                    </a:cubicBezTo>
                    <a:cubicBezTo>
                      <a:pt x="888" y="21"/>
                      <a:pt x="889" y="20"/>
                      <a:pt x="889" y="20"/>
                    </a:cubicBezTo>
                    <a:cubicBezTo>
                      <a:pt x="889" y="19"/>
                      <a:pt x="887" y="18"/>
                      <a:pt x="887" y="18"/>
                    </a:cubicBezTo>
                    <a:cubicBezTo>
                      <a:pt x="887" y="17"/>
                      <a:pt x="889" y="16"/>
                      <a:pt x="889" y="16"/>
                    </a:cubicBezTo>
                    <a:cubicBezTo>
                      <a:pt x="889" y="15"/>
                      <a:pt x="886" y="14"/>
                      <a:pt x="886" y="14"/>
                    </a:cubicBezTo>
                    <a:cubicBezTo>
                      <a:pt x="886" y="14"/>
                      <a:pt x="888" y="12"/>
                      <a:pt x="888" y="12"/>
                    </a:cubicBezTo>
                    <a:cubicBezTo>
                      <a:pt x="889" y="11"/>
                      <a:pt x="889" y="10"/>
                      <a:pt x="890" y="9"/>
                    </a:cubicBezTo>
                    <a:cubicBezTo>
                      <a:pt x="890" y="10"/>
                      <a:pt x="892" y="11"/>
                      <a:pt x="892" y="11"/>
                    </a:cubicBezTo>
                    <a:cubicBezTo>
                      <a:pt x="892" y="12"/>
                      <a:pt x="890" y="13"/>
                      <a:pt x="890" y="13"/>
                    </a:cubicBezTo>
                    <a:cubicBezTo>
                      <a:pt x="891" y="14"/>
                      <a:pt x="892" y="14"/>
                      <a:pt x="893" y="15"/>
                    </a:cubicBezTo>
                    <a:cubicBezTo>
                      <a:pt x="893" y="15"/>
                      <a:pt x="891" y="17"/>
                      <a:pt x="891" y="17"/>
                    </a:cubicBezTo>
                    <a:cubicBezTo>
                      <a:pt x="891" y="17"/>
                      <a:pt x="893" y="19"/>
                      <a:pt x="893" y="19"/>
                    </a:cubicBezTo>
                    <a:cubicBezTo>
                      <a:pt x="893" y="19"/>
                      <a:pt x="895" y="17"/>
                      <a:pt x="895" y="17"/>
                    </a:cubicBezTo>
                    <a:cubicBezTo>
                      <a:pt x="895" y="17"/>
                      <a:pt x="896" y="15"/>
                      <a:pt x="896" y="15"/>
                    </a:cubicBezTo>
                    <a:cubicBezTo>
                      <a:pt x="897" y="15"/>
                      <a:pt x="898" y="16"/>
                      <a:pt x="899" y="16"/>
                    </a:cubicBezTo>
                    <a:cubicBezTo>
                      <a:pt x="899" y="17"/>
                      <a:pt x="901" y="17"/>
                      <a:pt x="901" y="18"/>
                    </a:cubicBezTo>
                    <a:cubicBezTo>
                      <a:pt x="901" y="18"/>
                      <a:pt x="899" y="20"/>
                      <a:pt x="899" y="20"/>
                    </a:cubicBezTo>
                    <a:cubicBezTo>
                      <a:pt x="899" y="20"/>
                      <a:pt x="901" y="22"/>
                      <a:pt x="901" y="22"/>
                    </a:cubicBezTo>
                    <a:cubicBezTo>
                      <a:pt x="902" y="22"/>
                      <a:pt x="903" y="20"/>
                      <a:pt x="903" y="20"/>
                    </a:cubicBezTo>
                    <a:cubicBezTo>
                      <a:pt x="903" y="19"/>
                      <a:pt x="905" y="18"/>
                      <a:pt x="905" y="17"/>
                    </a:cubicBezTo>
                    <a:cubicBezTo>
                      <a:pt x="905" y="17"/>
                      <a:pt x="903" y="16"/>
                      <a:pt x="903" y="16"/>
                    </a:cubicBezTo>
                    <a:cubicBezTo>
                      <a:pt x="903" y="15"/>
                      <a:pt x="904" y="14"/>
                      <a:pt x="904" y="13"/>
                    </a:cubicBezTo>
                    <a:cubicBezTo>
                      <a:pt x="905" y="14"/>
                      <a:pt x="906" y="15"/>
                      <a:pt x="907" y="15"/>
                    </a:cubicBezTo>
                    <a:cubicBezTo>
                      <a:pt x="907" y="15"/>
                      <a:pt x="909" y="17"/>
                      <a:pt x="909" y="17"/>
                    </a:cubicBezTo>
                    <a:cubicBezTo>
                      <a:pt x="909" y="18"/>
                      <a:pt x="907" y="18"/>
                      <a:pt x="907" y="19"/>
                    </a:cubicBezTo>
                    <a:cubicBezTo>
                      <a:pt x="907" y="20"/>
                      <a:pt x="909" y="20"/>
                      <a:pt x="909" y="21"/>
                    </a:cubicBezTo>
                    <a:cubicBezTo>
                      <a:pt x="909" y="21"/>
                      <a:pt x="908" y="22"/>
                      <a:pt x="908" y="23"/>
                    </a:cubicBezTo>
                    <a:cubicBezTo>
                      <a:pt x="908" y="24"/>
                      <a:pt x="910" y="24"/>
                      <a:pt x="910" y="25"/>
                    </a:cubicBezTo>
                    <a:cubicBezTo>
                      <a:pt x="911" y="23"/>
                      <a:pt x="912" y="22"/>
                      <a:pt x="913" y="20"/>
                    </a:cubicBezTo>
                    <a:cubicBezTo>
                      <a:pt x="914" y="20"/>
                      <a:pt x="914" y="19"/>
                      <a:pt x="915" y="18"/>
                    </a:cubicBezTo>
                    <a:cubicBezTo>
                      <a:pt x="916" y="17"/>
                      <a:pt x="916" y="17"/>
                      <a:pt x="917" y="16"/>
                    </a:cubicBezTo>
                    <a:cubicBezTo>
                      <a:pt x="917" y="16"/>
                      <a:pt x="914" y="14"/>
                      <a:pt x="914" y="14"/>
                    </a:cubicBezTo>
                    <a:cubicBezTo>
                      <a:pt x="914" y="14"/>
                      <a:pt x="916" y="12"/>
                      <a:pt x="916" y="12"/>
                    </a:cubicBezTo>
                    <a:cubicBezTo>
                      <a:pt x="917" y="12"/>
                      <a:pt x="918" y="13"/>
                      <a:pt x="918" y="14"/>
                    </a:cubicBezTo>
                    <a:cubicBezTo>
                      <a:pt x="918" y="13"/>
                      <a:pt x="920" y="12"/>
                      <a:pt x="920" y="11"/>
                    </a:cubicBezTo>
                    <a:cubicBezTo>
                      <a:pt x="920" y="12"/>
                      <a:pt x="922" y="12"/>
                      <a:pt x="922" y="13"/>
                    </a:cubicBezTo>
                    <a:cubicBezTo>
                      <a:pt x="922" y="13"/>
                      <a:pt x="921" y="15"/>
                      <a:pt x="921" y="15"/>
                    </a:cubicBezTo>
                    <a:cubicBezTo>
                      <a:pt x="920" y="16"/>
                      <a:pt x="919" y="17"/>
                      <a:pt x="919" y="18"/>
                    </a:cubicBezTo>
                    <a:cubicBezTo>
                      <a:pt x="919" y="18"/>
                      <a:pt x="921" y="19"/>
                      <a:pt x="921" y="19"/>
                    </a:cubicBezTo>
                    <a:cubicBezTo>
                      <a:pt x="921" y="20"/>
                      <a:pt x="920" y="21"/>
                      <a:pt x="919" y="21"/>
                    </a:cubicBezTo>
                    <a:cubicBezTo>
                      <a:pt x="919" y="22"/>
                      <a:pt x="918" y="23"/>
                      <a:pt x="918" y="24"/>
                    </a:cubicBezTo>
                    <a:cubicBezTo>
                      <a:pt x="918" y="24"/>
                      <a:pt x="920" y="25"/>
                      <a:pt x="920" y="25"/>
                    </a:cubicBezTo>
                    <a:cubicBezTo>
                      <a:pt x="921" y="25"/>
                      <a:pt x="921" y="24"/>
                      <a:pt x="922" y="23"/>
                    </a:cubicBezTo>
                    <a:cubicBezTo>
                      <a:pt x="922" y="23"/>
                      <a:pt x="923" y="21"/>
                      <a:pt x="923" y="21"/>
                    </a:cubicBezTo>
                    <a:cubicBezTo>
                      <a:pt x="924" y="21"/>
                      <a:pt x="925" y="22"/>
                      <a:pt x="926" y="23"/>
                    </a:cubicBezTo>
                    <a:cubicBezTo>
                      <a:pt x="926" y="23"/>
                      <a:pt x="927" y="24"/>
                      <a:pt x="928" y="24"/>
                    </a:cubicBezTo>
                    <a:cubicBezTo>
                      <a:pt x="928" y="24"/>
                      <a:pt x="929" y="22"/>
                      <a:pt x="930" y="22"/>
                    </a:cubicBezTo>
                    <a:cubicBezTo>
                      <a:pt x="930" y="22"/>
                      <a:pt x="931" y="24"/>
                      <a:pt x="932" y="24"/>
                    </a:cubicBezTo>
                    <a:cubicBezTo>
                      <a:pt x="932" y="24"/>
                      <a:pt x="934" y="22"/>
                      <a:pt x="933" y="22"/>
                    </a:cubicBezTo>
                    <a:cubicBezTo>
                      <a:pt x="933" y="21"/>
                      <a:pt x="931" y="20"/>
                      <a:pt x="931" y="20"/>
                    </a:cubicBezTo>
                    <a:cubicBezTo>
                      <a:pt x="931" y="19"/>
                      <a:pt x="933" y="18"/>
                      <a:pt x="933" y="18"/>
                    </a:cubicBezTo>
                    <a:cubicBezTo>
                      <a:pt x="933" y="17"/>
                      <a:pt x="934" y="16"/>
                      <a:pt x="935" y="15"/>
                    </a:cubicBezTo>
                    <a:cubicBezTo>
                      <a:pt x="935" y="15"/>
                      <a:pt x="936" y="17"/>
                      <a:pt x="937" y="17"/>
                    </a:cubicBezTo>
                    <a:cubicBezTo>
                      <a:pt x="937" y="17"/>
                      <a:pt x="938" y="15"/>
                      <a:pt x="939" y="15"/>
                    </a:cubicBezTo>
                    <a:cubicBezTo>
                      <a:pt x="939" y="15"/>
                      <a:pt x="940" y="16"/>
                      <a:pt x="941" y="17"/>
                    </a:cubicBezTo>
                    <a:cubicBezTo>
                      <a:pt x="941" y="16"/>
                      <a:pt x="943" y="14"/>
                      <a:pt x="943" y="14"/>
                    </a:cubicBezTo>
                    <a:cubicBezTo>
                      <a:pt x="943" y="15"/>
                      <a:pt x="945" y="16"/>
                      <a:pt x="945" y="16"/>
                    </a:cubicBezTo>
                    <a:cubicBezTo>
                      <a:pt x="945" y="16"/>
                      <a:pt x="943" y="18"/>
                      <a:pt x="943" y="18"/>
                    </a:cubicBezTo>
                    <a:cubicBezTo>
                      <a:pt x="943" y="19"/>
                      <a:pt x="942" y="20"/>
                      <a:pt x="941" y="21"/>
                    </a:cubicBezTo>
                    <a:cubicBezTo>
                      <a:pt x="941" y="21"/>
                      <a:pt x="939" y="19"/>
                      <a:pt x="939" y="19"/>
                    </a:cubicBezTo>
                    <a:cubicBezTo>
                      <a:pt x="939" y="19"/>
                      <a:pt x="938" y="21"/>
                      <a:pt x="937" y="21"/>
                    </a:cubicBezTo>
                    <a:cubicBezTo>
                      <a:pt x="937" y="22"/>
                      <a:pt x="936" y="23"/>
                      <a:pt x="936" y="23"/>
                    </a:cubicBezTo>
                    <a:cubicBezTo>
                      <a:pt x="936" y="23"/>
                      <a:pt x="937" y="25"/>
                      <a:pt x="938" y="25"/>
                    </a:cubicBezTo>
                    <a:cubicBezTo>
                      <a:pt x="938" y="25"/>
                      <a:pt x="939" y="23"/>
                      <a:pt x="940" y="23"/>
                    </a:cubicBezTo>
                    <a:cubicBezTo>
                      <a:pt x="940" y="22"/>
                      <a:pt x="941" y="21"/>
                      <a:pt x="941" y="21"/>
                    </a:cubicBezTo>
                    <a:cubicBezTo>
                      <a:pt x="942" y="20"/>
                      <a:pt x="943" y="22"/>
                      <a:pt x="944" y="22"/>
                    </a:cubicBezTo>
                    <a:cubicBezTo>
                      <a:pt x="944" y="22"/>
                      <a:pt x="945" y="20"/>
                      <a:pt x="945" y="20"/>
                    </a:cubicBezTo>
                    <a:cubicBezTo>
                      <a:pt x="946" y="20"/>
                      <a:pt x="947" y="22"/>
                      <a:pt x="948" y="22"/>
                    </a:cubicBezTo>
                    <a:cubicBezTo>
                      <a:pt x="948" y="22"/>
                      <a:pt x="949" y="20"/>
                      <a:pt x="949" y="19"/>
                    </a:cubicBezTo>
                    <a:cubicBezTo>
                      <a:pt x="950" y="19"/>
                      <a:pt x="951" y="21"/>
                      <a:pt x="951" y="21"/>
                    </a:cubicBezTo>
                    <a:cubicBezTo>
                      <a:pt x="952" y="21"/>
                      <a:pt x="953" y="19"/>
                      <a:pt x="953" y="19"/>
                    </a:cubicBezTo>
                    <a:cubicBezTo>
                      <a:pt x="954" y="19"/>
                      <a:pt x="955" y="21"/>
                      <a:pt x="955" y="21"/>
                    </a:cubicBezTo>
                    <a:cubicBezTo>
                      <a:pt x="956" y="21"/>
                      <a:pt x="957" y="18"/>
                      <a:pt x="957" y="18"/>
                    </a:cubicBezTo>
                    <a:cubicBezTo>
                      <a:pt x="957" y="18"/>
                      <a:pt x="959" y="20"/>
                      <a:pt x="959" y="20"/>
                    </a:cubicBezTo>
                    <a:cubicBezTo>
                      <a:pt x="960" y="20"/>
                      <a:pt x="961" y="18"/>
                      <a:pt x="961" y="18"/>
                    </a:cubicBezTo>
                    <a:cubicBezTo>
                      <a:pt x="962" y="17"/>
                      <a:pt x="962" y="16"/>
                      <a:pt x="963" y="16"/>
                    </a:cubicBezTo>
                    <a:cubicBezTo>
                      <a:pt x="963" y="15"/>
                      <a:pt x="965" y="14"/>
                      <a:pt x="964" y="13"/>
                    </a:cubicBezTo>
                    <a:cubicBezTo>
                      <a:pt x="964" y="13"/>
                      <a:pt x="962" y="12"/>
                      <a:pt x="962" y="12"/>
                    </a:cubicBezTo>
                    <a:cubicBezTo>
                      <a:pt x="963" y="11"/>
                      <a:pt x="964" y="10"/>
                      <a:pt x="964" y="9"/>
                    </a:cubicBezTo>
                    <a:cubicBezTo>
                      <a:pt x="965" y="9"/>
                      <a:pt x="965" y="11"/>
                      <a:pt x="966" y="11"/>
                    </a:cubicBezTo>
                    <a:cubicBezTo>
                      <a:pt x="966" y="12"/>
                      <a:pt x="968" y="12"/>
                      <a:pt x="968" y="13"/>
                    </a:cubicBezTo>
                    <a:cubicBezTo>
                      <a:pt x="968" y="13"/>
                      <a:pt x="967" y="15"/>
                      <a:pt x="967" y="15"/>
                    </a:cubicBezTo>
                    <a:cubicBezTo>
                      <a:pt x="966" y="16"/>
                      <a:pt x="965" y="17"/>
                      <a:pt x="965" y="17"/>
                    </a:cubicBezTo>
                    <a:cubicBezTo>
                      <a:pt x="965" y="18"/>
                      <a:pt x="964" y="19"/>
                      <a:pt x="963" y="20"/>
                    </a:cubicBezTo>
                    <a:cubicBezTo>
                      <a:pt x="963" y="20"/>
                      <a:pt x="962" y="21"/>
                      <a:pt x="962" y="22"/>
                    </a:cubicBezTo>
                    <a:cubicBezTo>
                      <a:pt x="962" y="22"/>
                      <a:pt x="964" y="23"/>
                      <a:pt x="964" y="24"/>
                    </a:cubicBezTo>
                    <a:cubicBezTo>
                      <a:pt x="964" y="24"/>
                      <a:pt x="962" y="25"/>
                      <a:pt x="962" y="26"/>
                    </a:cubicBezTo>
                    <a:cubicBezTo>
                      <a:pt x="962" y="26"/>
                      <a:pt x="964" y="27"/>
                      <a:pt x="964" y="27"/>
                    </a:cubicBezTo>
                    <a:cubicBezTo>
                      <a:pt x="965" y="26"/>
                      <a:pt x="967" y="24"/>
                      <a:pt x="968" y="23"/>
                    </a:cubicBezTo>
                    <a:cubicBezTo>
                      <a:pt x="968" y="22"/>
                      <a:pt x="969" y="22"/>
                      <a:pt x="969" y="21"/>
                    </a:cubicBezTo>
                    <a:cubicBezTo>
                      <a:pt x="971" y="19"/>
                      <a:pt x="972" y="18"/>
                      <a:pt x="973" y="16"/>
                    </a:cubicBezTo>
                    <a:cubicBezTo>
                      <a:pt x="974" y="17"/>
                      <a:pt x="976" y="19"/>
                      <a:pt x="977" y="20"/>
                    </a:cubicBezTo>
                    <a:cubicBezTo>
                      <a:pt x="977" y="20"/>
                      <a:pt x="976" y="21"/>
                      <a:pt x="976" y="22"/>
                    </a:cubicBezTo>
                    <a:cubicBezTo>
                      <a:pt x="976" y="22"/>
                      <a:pt x="978" y="23"/>
                      <a:pt x="978" y="24"/>
                    </a:cubicBezTo>
                    <a:cubicBezTo>
                      <a:pt x="978" y="24"/>
                      <a:pt x="976" y="26"/>
                      <a:pt x="976" y="26"/>
                    </a:cubicBezTo>
                    <a:cubicBezTo>
                      <a:pt x="976" y="26"/>
                      <a:pt x="974" y="24"/>
                      <a:pt x="974" y="24"/>
                    </a:cubicBezTo>
                    <a:cubicBezTo>
                      <a:pt x="974" y="24"/>
                      <a:pt x="972" y="26"/>
                      <a:pt x="972" y="26"/>
                    </a:cubicBezTo>
                    <a:cubicBezTo>
                      <a:pt x="972" y="27"/>
                      <a:pt x="971" y="28"/>
                      <a:pt x="971" y="29"/>
                    </a:cubicBezTo>
                    <a:cubicBezTo>
                      <a:pt x="972" y="30"/>
                      <a:pt x="973" y="31"/>
                      <a:pt x="975" y="32"/>
                    </a:cubicBezTo>
                    <a:cubicBezTo>
                      <a:pt x="976" y="33"/>
                      <a:pt x="976" y="33"/>
                      <a:pt x="977" y="34"/>
                    </a:cubicBezTo>
                    <a:cubicBezTo>
                      <a:pt x="978" y="32"/>
                      <a:pt x="979" y="31"/>
                      <a:pt x="981" y="29"/>
                    </a:cubicBezTo>
                    <a:cubicBezTo>
                      <a:pt x="981" y="29"/>
                      <a:pt x="982" y="28"/>
                      <a:pt x="982" y="27"/>
                    </a:cubicBezTo>
                    <a:cubicBezTo>
                      <a:pt x="983" y="27"/>
                      <a:pt x="984" y="25"/>
                      <a:pt x="984" y="25"/>
                    </a:cubicBezTo>
                    <a:cubicBezTo>
                      <a:pt x="984" y="25"/>
                      <a:pt x="982" y="23"/>
                      <a:pt x="982" y="23"/>
                    </a:cubicBezTo>
                    <a:cubicBezTo>
                      <a:pt x="982" y="23"/>
                      <a:pt x="983" y="21"/>
                      <a:pt x="983" y="21"/>
                    </a:cubicBezTo>
                    <a:cubicBezTo>
                      <a:pt x="984" y="21"/>
                      <a:pt x="985" y="23"/>
                      <a:pt x="986" y="23"/>
                    </a:cubicBezTo>
                    <a:cubicBezTo>
                      <a:pt x="986" y="22"/>
                      <a:pt x="987" y="21"/>
                      <a:pt x="987" y="20"/>
                    </a:cubicBezTo>
                    <a:cubicBezTo>
                      <a:pt x="989" y="19"/>
                      <a:pt x="990" y="17"/>
                      <a:pt x="991" y="16"/>
                    </a:cubicBezTo>
                    <a:cubicBezTo>
                      <a:pt x="991" y="15"/>
                      <a:pt x="992" y="14"/>
                      <a:pt x="993" y="14"/>
                    </a:cubicBezTo>
                    <a:cubicBezTo>
                      <a:pt x="993" y="13"/>
                      <a:pt x="994" y="12"/>
                      <a:pt x="994" y="11"/>
                    </a:cubicBezTo>
                    <a:cubicBezTo>
                      <a:pt x="994" y="12"/>
                      <a:pt x="996" y="12"/>
                      <a:pt x="996" y="13"/>
                    </a:cubicBezTo>
                    <a:cubicBezTo>
                      <a:pt x="997" y="14"/>
                      <a:pt x="995" y="15"/>
                      <a:pt x="995" y="15"/>
                    </a:cubicBezTo>
                    <a:cubicBezTo>
                      <a:pt x="994" y="16"/>
                      <a:pt x="994" y="17"/>
                      <a:pt x="993" y="18"/>
                    </a:cubicBezTo>
                    <a:cubicBezTo>
                      <a:pt x="993" y="18"/>
                      <a:pt x="992" y="19"/>
                      <a:pt x="991" y="20"/>
                    </a:cubicBezTo>
                    <a:cubicBezTo>
                      <a:pt x="991" y="21"/>
                      <a:pt x="990" y="21"/>
                      <a:pt x="990" y="22"/>
                    </a:cubicBezTo>
                    <a:cubicBezTo>
                      <a:pt x="989" y="23"/>
                      <a:pt x="988" y="24"/>
                      <a:pt x="988" y="24"/>
                    </a:cubicBezTo>
                    <a:cubicBezTo>
                      <a:pt x="988" y="25"/>
                      <a:pt x="990" y="26"/>
                      <a:pt x="990" y="26"/>
                    </a:cubicBezTo>
                    <a:cubicBezTo>
                      <a:pt x="990" y="26"/>
                      <a:pt x="988" y="28"/>
                      <a:pt x="988" y="28"/>
                    </a:cubicBezTo>
                    <a:cubicBezTo>
                      <a:pt x="989" y="28"/>
                      <a:pt x="990" y="30"/>
                      <a:pt x="991" y="30"/>
                    </a:cubicBezTo>
                    <a:cubicBezTo>
                      <a:pt x="991" y="30"/>
                      <a:pt x="992" y="28"/>
                      <a:pt x="992" y="28"/>
                    </a:cubicBezTo>
                    <a:cubicBezTo>
                      <a:pt x="993" y="28"/>
                      <a:pt x="994" y="29"/>
                      <a:pt x="995" y="29"/>
                    </a:cubicBezTo>
                    <a:cubicBezTo>
                      <a:pt x="995" y="30"/>
                      <a:pt x="996" y="31"/>
                      <a:pt x="997" y="31"/>
                    </a:cubicBezTo>
                    <a:cubicBezTo>
                      <a:pt x="997" y="30"/>
                      <a:pt x="998" y="30"/>
                      <a:pt x="999" y="29"/>
                    </a:cubicBezTo>
                    <a:cubicBezTo>
                      <a:pt x="999" y="29"/>
                      <a:pt x="1000" y="27"/>
                      <a:pt x="1000" y="27"/>
                    </a:cubicBezTo>
                    <a:cubicBezTo>
                      <a:pt x="1000" y="26"/>
                      <a:pt x="998" y="25"/>
                      <a:pt x="998" y="25"/>
                    </a:cubicBezTo>
                    <a:cubicBezTo>
                      <a:pt x="997" y="24"/>
                      <a:pt x="997" y="24"/>
                      <a:pt x="996" y="23"/>
                    </a:cubicBezTo>
                    <a:cubicBezTo>
                      <a:pt x="997" y="22"/>
                      <a:pt x="998" y="20"/>
                      <a:pt x="999" y="19"/>
                    </a:cubicBezTo>
                    <a:cubicBezTo>
                      <a:pt x="1000" y="18"/>
                      <a:pt x="1000" y="17"/>
                      <a:pt x="1001" y="17"/>
                    </a:cubicBezTo>
                    <a:cubicBezTo>
                      <a:pt x="1001" y="16"/>
                      <a:pt x="1002" y="14"/>
                      <a:pt x="1003" y="14"/>
                    </a:cubicBezTo>
                    <a:cubicBezTo>
                      <a:pt x="1003" y="14"/>
                      <a:pt x="1005" y="16"/>
                      <a:pt x="1005" y="16"/>
                    </a:cubicBezTo>
                    <a:cubicBezTo>
                      <a:pt x="1005" y="16"/>
                      <a:pt x="1003" y="18"/>
                      <a:pt x="1003" y="18"/>
                    </a:cubicBezTo>
                    <a:cubicBezTo>
                      <a:pt x="1003" y="19"/>
                      <a:pt x="1002" y="20"/>
                      <a:pt x="1001" y="20"/>
                    </a:cubicBezTo>
                    <a:cubicBezTo>
                      <a:pt x="1001" y="21"/>
                      <a:pt x="1000" y="22"/>
                      <a:pt x="1000" y="23"/>
                    </a:cubicBezTo>
                    <a:cubicBezTo>
                      <a:pt x="1000" y="23"/>
                      <a:pt x="1002" y="24"/>
                      <a:pt x="1002" y="24"/>
                    </a:cubicBezTo>
                    <a:cubicBezTo>
                      <a:pt x="1002" y="25"/>
                      <a:pt x="1000" y="26"/>
                      <a:pt x="1000" y="27"/>
                    </a:cubicBezTo>
                    <a:cubicBezTo>
                      <a:pt x="1001" y="27"/>
                      <a:pt x="1002" y="28"/>
                      <a:pt x="1003" y="28"/>
                    </a:cubicBezTo>
                    <a:cubicBezTo>
                      <a:pt x="1003" y="29"/>
                      <a:pt x="1005" y="30"/>
                      <a:pt x="1005" y="30"/>
                    </a:cubicBezTo>
                    <a:cubicBezTo>
                      <a:pt x="1005" y="31"/>
                      <a:pt x="1003" y="32"/>
                      <a:pt x="1003" y="32"/>
                    </a:cubicBezTo>
                    <a:cubicBezTo>
                      <a:pt x="1003" y="33"/>
                      <a:pt x="1005" y="33"/>
                      <a:pt x="1005" y="34"/>
                    </a:cubicBezTo>
                    <a:cubicBezTo>
                      <a:pt x="1005" y="35"/>
                      <a:pt x="1003" y="36"/>
                      <a:pt x="1004" y="36"/>
                    </a:cubicBezTo>
                    <a:cubicBezTo>
                      <a:pt x="1004" y="37"/>
                      <a:pt x="1006" y="37"/>
                      <a:pt x="1006" y="38"/>
                    </a:cubicBezTo>
                    <a:cubicBezTo>
                      <a:pt x="1006" y="37"/>
                      <a:pt x="1007" y="36"/>
                      <a:pt x="1008" y="36"/>
                    </a:cubicBezTo>
                    <a:cubicBezTo>
                      <a:pt x="1008" y="35"/>
                      <a:pt x="1009" y="34"/>
                      <a:pt x="1009" y="33"/>
                    </a:cubicBezTo>
                    <a:cubicBezTo>
                      <a:pt x="1009" y="33"/>
                      <a:pt x="1007" y="32"/>
                      <a:pt x="1007" y="32"/>
                    </a:cubicBezTo>
                    <a:cubicBezTo>
                      <a:pt x="1007" y="31"/>
                      <a:pt x="1005" y="31"/>
                      <a:pt x="1005" y="30"/>
                    </a:cubicBezTo>
                    <a:cubicBezTo>
                      <a:pt x="1005" y="30"/>
                      <a:pt x="1006" y="28"/>
                      <a:pt x="1006" y="28"/>
                    </a:cubicBezTo>
                    <a:cubicBezTo>
                      <a:pt x="1007" y="27"/>
                      <a:pt x="1008" y="26"/>
                      <a:pt x="1008" y="26"/>
                    </a:cubicBezTo>
                    <a:cubicBezTo>
                      <a:pt x="1009" y="26"/>
                      <a:pt x="1010" y="27"/>
                      <a:pt x="1010" y="27"/>
                    </a:cubicBezTo>
                    <a:cubicBezTo>
                      <a:pt x="1011" y="28"/>
                      <a:pt x="1012" y="29"/>
                      <a:pt x="1013" y="29"/>
                    </a:cubicBezTo>
                    <a:cubicBezTo>
                      <a:pt x="1013" y="29"/>
                      <a:pt x="1014" y="31"/>
                      <a:pt x="1015" y="31"/>
                    </a:cubicBezTo>
                    <a:cubicBezTo>
                      <a:pt x="1015" y="31"/>
                      <a:pt x="1016" y="29"/>
                      <a:pt x="1017" y="28"/>
                    </a:cubicBezTo>
                    <a:cubicBezTo>
                      <a:pt x="1017" y="28"/>
                      <a:pt x="1018" y="27"/>
                      <a:pt x="1018" y="26"/>
                    </a:cubicBezTo>
                    <a:cubicBezTo>
                      <a:pt x="1019" y="26"/>
                      <a:pt x="1020" y="28"/>
                      <a:pt x="1021" y="28"/>
                    </a:cubicBezTo>
                    <a:cubicBezTo>
                      <a:pt x="1021" y="28"/>
                      <a:pt x="1022" y="26"/>
                      <a:pt x="1022" y="26"/>
                    </a:cubicBezTo>
                    <a:cubicBezTo>
                      <a:pt x="1022" y="26"/>
                      <a:pt x="1024" y="23"/>
                      <a:pt x="1024" y="23"/>
                    </a:cubicBezTo>
                    <a:cubicBezTo>
                      <a:pt x="1024" y="24"/>
                      <a:pt x="1026" y="25"/>
                      <a:pt x="1026" y="25"/>
                    </a:cubicBezTo>
                    <a:cubicBezTo>
                      <a:pt x="1026" y="26"/>
                      <a:pt x="1024" y="27"/>
                      <a:pt x="1024" y="27"/>
                    </a:cubicBezTo>
                    <a:cubicBezTo>
                      <a:pt x="1025" y="28"/>
                      <a:pt x="1027" y="28"/>
                      <a:pt x="1027" y="29"/>
                    </a:cubicBezTo>
                    <a:cubicBezTo>
                      <a:pt x="1027" y="30"/>
                      <a:pt x="1025" y="31"/>
                      <a:pt x="1025" y="31"/>
                    </a:cubicBezTo>
                    <a:cubicBezTo>
                      <a:pt x="1025" y="32"/>
                      <a:pt x="1027" y="32"/>
                      <a:pt x="1027" y="33"/>
                    </a:cubicBezTo>
                    <a:cubicBezTo>
                      <a:pt x="1028" y="32"/>
                      <a:pt x="1028" y="32"/>
                      <a:pt x="1029" y="31"/>
                    </a:cubicBezTo>
                    <a:cubicBezTo>
                      <a:pt x="1029" y="31"/>
                      <a:pt x="1030" y="29"/>
                      <a:pt x="1031" y="29"/>
                    </a:cubicBezTo>
                    <a:cubicBezTo>
                      <a:pt x="1031" y="29"/>
                      <a:pt x="1033" y="30"/>
                      <a:pt x="1033" y="30"/>
                    </a:cubicBezTo>
                    <a:cubicBezTo>
                      <a:pt x="1033" y="30"/>
                      <a:pt x="1034" y="29"/>
                      <a:pt x="1035" y="28"/>
                    </a:cubicBezTo>
                    <a:cubicBezTo>
                      <a:pt x="1035" y="27"/>
                      <a:pt x="1036" y="27"/>
                      <a:pt x="1036" y="26"/>
                    </a:cubicBezTo>
                    <a:cubicBezTo>
                      <a:pt x="1037" y="25"/>
                      <a:pt x="1037" y="24"/>
                      <a:pt x="1038" y="24"/>
                    </a:cubicBezTo>
                    <a:cubicBezTo>
                      <a:pt x="1038" y="23"/>
                      <a:pt x="1039" y="21"/>
                      <a:pt x="1040" y="21"/>
                    </a:cubicBezTo>
                    <a:cubicBezTo>
                      <a:pt x="1040" y="21"/>
                      <a:pt x="1041" y="23"/>
                      <a:pt x="1042" y="23"/>
                    </a:cubicBezTo>
                    <a:cubicBezTo>
                      <a:pt x="1042" y="24"/>
                      <a:pt x="1044" y="24"/>
                      <a:pt x="1044" y="25"/>
                    </a:cubicBezTo>
                    <a:cubicBezTo>
                      <a:pt x="1044" y="25"/>
                      <a:pt x="1043" y="27"/>
                      <a:pt x="1042" y="27"/>
                    </a:cubicBezTo>
                    <a:cubicBezTo>
                      <a:pt x="1042" y="28"/>
                      <a:pt x="1041" y="28"/>
                      <a:pt x="1041" y="29"/>
                    </a:cubicBezTo>
                    <a:cubicBezTo>
                      <a:pt x="1040" y="29"/>
                      <a:pt x="1039" y="27"/>
                      <a:pt x="1038" y="28"/>
                    </a:cubicBezTo>
                    <a:cubicBezTo>
                      <a:pt x="1038" y="28"/>
                      <a:pt x="1037" y="29"/>
                      <a:pt x="1037" y="30"/>
                    </a:cubicBezTo>
                    <a:cubicBezTo>
                      <a:pt x="1036" y="30"/>
                      <a:pt x="1035" y="32"/>
                      <a:pt x="1035" y="32"/>
                    </a:cubicBezTo>
                    <a:cubicBezTo>
                      <a:pt x="1035" y="33"/>
                      <a:pt x="1037" y="33"/>
                      <a:pt x="1037" y="34"/>
                    </a:cubicBezTo>
                    <a:cubicBezTo>
                      <a:pt x="1037" y="34"/>
                      <a:pt x="1036" y="36"/>
                      <a:pt x="1036" y="36"/>
                    </a:cubicBezTo>
                    <a:cubicBezTo>
                      <a:pt x="1035" y="37"/>
                      <a:pt x="1034" y="37"/>
                      <a:pt x="1034" y="38"/>
                    </a:cubicBezTo>
                    <a:cubicBezTo>
                      <a:pt x="1035" y="38"/>
                      <a:pt x="1035" y="40"/>
                      <a:pt x="1036" y="40"/>
                    </a:cubicBezTo>
                    <a:cubicBezTo>
                      <a:pt x="1036" y="40"/>
                      <a:pt x="1038" y="38"/>
                      <a:pt x="1038" y="38"/>
                    </a:cubicBezTo>
                    <a:cubicBezTo>
                      <a:pt x="1038" y="37"/>
                      <a:pt x="1039" y="35"/>
                      <a:pt x="1040" y="35"/>
                    </a:cubicBezTo>
                    <a:cubicBezTo>
                      <a:pt x="1040" y="35"/>
                      <a:pt x="1041" y="37"/>
                      <a:pt x="1042" y="37"/>
                    </a:cubicBezTo>
                    <a:cubicBezTo>
                      <a:pt x="1042" y="38"/>
                      <a:pt x="1043" y="39"/>
                      <a:pt x="1044" y="39"/>
                    </a:cubicBezTo>
                    <a:cubicBezTo>
                      <a:pt x="1044" y="39"/>
                      <a:pt x="1046" y="41"/>
                      <a:pt x="1046" y="41"/>
                    </a:cubicBezTo>
                    <a:cubicBezTo>
                      <a:pt x="1047" y="40"/>
                      <a:pt x="1048" y="39"/>
                      <a:pt x="1048" y="38"/>
                    </a:cubicBezTo>
                    <a:cubicBezTo>
                      <a:pt x="1049" y="38"/>
                      <a:pt x="1049" y="37"/>
                      <a:pt x="1050" y="36"/>
                    </a:cubicBezTo>
                    <a:cubicBezTo>
                      <a:pt x="1051" y="37"/>
                      <a:pt x="1053" y="38"/>
                      <a:pt x="1054" y="39"/>
                    </a:cubicBezTo>
                    <a:cubicBezTo>
                      <a:pt x="1053" y="41"/>
                      <a:pt x="1052" y="42"/>
                      <a:pt x="1051" y="44"/>
                    </a:cubicBezTo>
                    <a:cubicBezTo>
                      <a:pt x="1050" y="44"/>
                      <a:pt x="1050" y="46"/>
                      <a:pt x="1049" y="46"/>
                    </a:cubicBezTo>
                    <a:cubicBezTo>
                      <a:pt x="1048" y="46"/>
                      <a:pt x="1047" y="44"/>
                      <a:pt x="1047" y="44"/>
                    </a:cubicBezTo>
                    <a:cubicBezTo>
                      <a:pt x="1046" y="45"/>
                      <a:pt x="1046" y="47"/>
                      <a:pt x="1045" y="47"/>
                    </a:cubicBezTo>
                    <a:cubicBezTo>
                      <a:pt x="1044" y="47"/>
                      <a:pt x="1043" y="45"/>
                      <a:pt x="1043" y="45"/>
                    </a:cubicBezTo>
                    <a:cubicBezTo>
                      <a:pt x="1042" y="45"/>
                      <a:pt x="1042" y="47"/>
                      <a:pt x="1041" y="47"/>
                    </a:cubicBezTo>
                    <a:cubicBezTo>
                      <a:pt x="1041" y="48"/>
                      <a:pt x="1043" y="48"/>
                      <a:pt x="1043" y="49"/>
                    </a:cubicBezTo>
                    <a:cubicBezTo>
                      <a:pt x="1043" y="49"/>
                      <a:pt x="1041" y="51"/>
                      <a:pt x="1042" y="51"/>
                    </a:cubicBezTo>
                    <a:cubicBezTo>
                      <a:pt x="1042" y="51"/>
                      <a:pt x="1044" y="53"/>
                      <a:pt x="1044" y="53"/>
                    </a:cubicBezTo>
                    <a:cubicBezTo>
                      <a:pt x="1044" y="53"/>
                      <a:pt x="1045" y="51"/>
                      <a:pt x="1046" y="51"/>
                    </a:cubicBezTo>
                    <a:cubicBezTo>
                      <a:pt x="1046" y="51"/>
                      <a:pt x="1047" y="52"/>
                      <a:pt x="1048" y="52"/>
                    </a:cubicBezTo>
                    <a:cubicBezTo>
                      <a:pt x="1048" y="52"/>
                      <a:pt x="1049" y="50"/>
                      <a:pt x="1050" y="50"/>
                    </a:cubicBezTo>
                    <a:cubicBezTo>
                      <a:pt x="1050" y="50"/>
                      <a:pt x="1051" y="52"/>
                      <a:pt x="1052" y="52"/>
                    </a:cubicBezTo>
                    <a:cubicBezTo>
                      <a:pt x="1052" y="52"/>
                      <a:pt x="1053" y="50"/>
                      <a:pt x="1053" y="50"/>
                    </a:cubicBezTo>
                    <a:cubicBezTo>
                      <a:pt x="1054" y="49"/>
                      <a:pt x="1055" y="48"/>
                      <a:pt x="1055" y="47"/>
                    </a:cubicBezTo>
                    <a:cubicBezTo>
                      <a:pt x="1056" y="47"/>
                      <a:pt x="1057" y="46"/>
                      <a:pt x="1057" y="45"/>
                    </a:cubicBezTo>
                    <a:cubicBezTo>
                      <a:pt x="1057" y="45"/>
                      <a:pt x="1055" y="44"/>
                      <a:pt x="1055" y="43"/>
                    </a:cubicBezTo>
                    <a:cubicBezTo>
                      <a:pt x="1055" y="43"/>
                      <a:pt x="1056" y="42"/>
                      <a:pt x="1056" y="41"/>
                    </a:cubicBezTo>
                    <a:cubicBezTo>
                      <a:pt x="1056" y="41"/>
                      <a:pt x="1054" y="40"/>
                      <a:pt x="1054" y="39"/>
                    </a:cubicBezTo>
                    <a:cubicBezTo>
                      <a:pt x="1054" y="39"/>
                      <a:pt x="1056" y="38"/>
                      <a:pt x="1056" y="37"/>
                    </a:cubicBezTo>
                    <a:cubicBezTo>
                      <a:pt x="1056" y="36"/>
                      <a:pt x="1057" y="36"/>
                      <a:pt x="1058" y="35"/>
                    </a:cubicBezTo>
                    <a:cubicBezTo>
                      <a:pt x="1058" y="35"/>
                      <a:pt x="1060" y="37"/>
                      <a:pt x="1060" y="37"/>
                    </a:cubicBezTo>
                    <a:cubicBezTo>
                      <a:pt x="1060" y="37"/>
                      <a:pt x="1062" y="38"/>
                      <a:pt x="1062" y="38"/>
                    </a:cubicBezTo>
                    <a:cubicBezTo>
                      <a:pt x="1062" y="38"/>
                      <a:pt x="1064" y="36"/>
                      <a:pt x="1064" y="36"/>
                    </a:cubicBezTo>
                    <a:cubicBezTo>
                      <a:pt x="1064" y="36"/>
                      <a:pt x="1061" y="35"/>
                      <a:pt x="1061" y="34"/>
                    </a:cubicBezTo>
                    <a:cubicBezTo>
                      <a:pt x="1061" y="34"/>
                      <a:pt x="1063" y="33"/>
                      <a:pt x="1063" y="32"/>
                    </a:cubicBezTo>
                    <a:cubicBezTo>
                      <a:pt x="1064" y="31"/>
                      <a:pt x="1065" y="29"/>
                      <a:pt x="1067" y="28"/>
                    </a:cubicBezTo>
                    <a:cubicBezTo>
                      <a:pt x="1067" y="28"/>
                      <a:pt x="1069" y="29"/>
                      <a:pt x="1069" y="29"/>
                    </a:cubicBezTo>
                    <a:cubicBezTo>
                      <a:pt x="1069" y="30"/>
                      <a:pt x="1067" y="31"/>
                      <a:pt x="1067" y="32"/>
                    </a:cubicBezTo>
                    <a:cubicBezTo>
                      <a:pt x="1067" y="32"/>
                      <a:pt x="1069" y="33"/>
                      <a:pt x="1069" y="33"/>
                    </a:cubicBezTo>
                    <a:cubicBezTo>
                      <a:pt x="1069" y="34"/>
                      <a:pt x="1068" y="35"/>
                      <a:pt x="1068" y="36"/>
                    </a:cubicBezTo>
                    <a:cubicBezTo>
                      <a:pt x="1067" y="36"/>
                      <a:pt x="1066" y="37"/>
                      <a:pt x="1066" y="38"/>
                    </a:cubicBezTo>
                    <a:cubicBezTo>
                      <a:pt x="1065" y="39"/>
                      <a:pt x="1065" y="40"/>
                      <a:pt x="1064" y="40"/>
                    </a:cubicBezTo>
                    <a:cubicBezTo>
                      <a:pt x="1064" y="40"/>
                      <a:pt x="1063" y="42"/>
                      <a:pt x="1063" y="42"/>
                    </a:cubicBezTo>
                    <a:cubicBezTo>
                      <a:pt x="1062" y="42"/>
                      <a:pt x="1060" y="41"/>
                      <a:pt x="1060" y="41"/>
                    </a:cubicBezTo>
                    <a:cubicBezTo>
                      <a:pt x="1060" y="41"/>
                      <a:pt x="1058" y="42"/>
                      <a:pt x="1059" y="43"/>
                    </a:cubicBezTo>
                    <a:cubicBezTo>
                      <a:pt x="1059" y="43"/>
                      <a:pt x="1060" y="44"/>
                      <a:pt x="1061" y="45"/>
                    </a:cubicBezTo>
                    <a:cubicBezTo>
                      <a:pt x="1061" y="45"/>
                      <a:pt x="1063" y="46"/>
                      <a:pt x="1063" y="46"/>
                    </a:cubicBezTo>
                    <a:cubicBezTo>
                      <a:pt x="1063" y="47"/>
                      <a:pt x="1062" y="48"/>
                      <a:pt x="1061" y="49"/>
                    </a:cubicBezTo>
                    <a:cubicBezTo>
                      <a:pt x="1061" y="49"/>
                      <a:pt x="1060" y="50"/>
                      <a:pt x="1060" y="51"/>
                    </a:cubicBezTo>
                    <a:cubicBezTo>
                      <a:pt x="1059" y="51"/>
                      <a:pt x="1058" y="53"/>
                      <a:pt x="1058" y="53"/>
                    </a:cubicBezTo>
                    <a:cubicBezTo>
                      <a:pt x="1058" y="54"/>
                      <a:pt x="1056" y="55"/>
                      <a:pt x="1056" y="55"/>
                    </a:cubicBezTo>
                    <a:cubicBezTo>
                      <a:pt x="1056" y="55"/>
                      <a:pt x="1058" y="57"/>
                      <a:pt x="1058" y="57"/>
                    </a:cubicBezTo>
                    <a:cubicBezTo>
                      <a:pt x="1059" y="57"/>
                      <a:pt x="1060" y="55"/>
                      <a:pt x="1060" y="55"/>
                    </a:cubicBezTo>
                    <a:cubicBezTo>
                      <a:pt x="1061" y="55"/>
                      <a:pt x="1062" y="56"/>
                      <a:pt x="1062" y="56"/>
                    </a:cubicBezTo>
                    <a:cubicBezTo>
                      <a:pt x="1063" y="57"/>
                      <a:pt x="1065" y="58"/>
                      <a:pt x="1065" y="58"/>
                    </a:cubicBezTo>
                    <a:cubicBezTo>
                      <a:pt x="1065" y="59"/>
                      <a:pt x="1063" y="60"/>
                      <a:pt x="1063" y="60"/>
                    </a:cubicBezTo>
                    <a:cubicBezTo>
                      <a:pt x="1062" y="62"/>
                      <a:pt x="1061" y="63"/>
                      <a:pt x="1060" y="65"/>
                    </a:cubicBezTo>
                    <a:cubicBezTo>
                      <a:pt x="1058" y="64"/>
                      <a:pt x="1057" y="63"/>
                      <a:pt x="1055" y="61"/>
                    </a:cubicBezTo>
                    <a:cubicBezTo>
                      <a:pt x="1055" y="61"/>
                      <a:pt x="1057" y="60"/>
                      <a:pt x="1057" y="59"/>
                    </a:cubicBezTo>
                    <a:cubicBezTo>
                      <a:pt x="1057" y="59"/>
                      <a:pt x="1054" y="58"/>
                      <a:pt x="1055" y="57"/>
                    </a:cubicBezTo>
                    <a:cubicBezTo>
                      <a:pt x="1055" y="57"/>
                      <a:pt x="1056" y="56"/>
                      <a:pt x="1056" y="55"/>
                    </a:cubicBezTo>
                    <a:cubicBezTo>
                      <a:pt x="1056" y="55"/>
                      <a:pt x="1055" y="54"/>
                      <a:pt x="1054" y="53"/>
                    </a:cubicBezTo>
                    <a:cubicBezTo>
                      <a:pt x="1053" y="53"/>
                      <a:pt x="1052" y="52"/>
                      <a:pt x="1052" y="52"/>
                    </a:cubicBezTo>
                    <a:cubicBezTo>
                      <a:pt x="1051" y="53"/>
                      <a:pt x="1049" y="55"/>
                      <a:pt x="1048" y="56"/>
                    </a:cubicBezTo>
                    <a:cubicBezTo>
                      <a:pt x="1049" y="57"/>
                      <a:pt x="1050" y="57"/>
                      <a:pt x="1051" y="58"/>
                    </a:cubicBezTo>
                    <a:cubicBezTo>
                      <a:pt x="1051" y="58"/>
                      <a:pt x="1053" y="59"/>
                      <a:pt x="1053" y="60"/>
                    </a:cubicBezTo>
                    <a:cubicBezTo>
                      <a:pt x="1053" y="60"/>
                      <a:pt x="1051" y="62"/>
                      <a:pt x="1051" y="62"/>
                    </a:cubicBezTo>
                    <a:cubicBezTo>
                      <a:pt x="1051" y="62"/>
                      <a:pt x="1049" y="64"/>
                      <a:pt x="1049" y="64"/>
                    </a:cubicBezTo>
                    <a:cubicBezTo>
                      <a:pt x="1049" y="64"/>
                      <a:pt x="1051" y="66"/>
                      <a:pt x="1052" y="66"/>
                    </a:cubicBezTo>
                    <a:cubicBezTo>
                      <a:pt x="1052" y="66"/>
                      <a:pt x="1054" y="67"/>
                      <a:pt x="1054" y="68"/>
                    </a:cubicBezTo>
                    <a:cubicBezTo>
                      <a:pt x="1054" y="68"/>
                      <a:pt x="1052" y="70"/>
                      <a:pt x="1052" y="70"/>
                    </a:cubicBezTo>
                    <a:cubicBezTo>
                      <a:pt x="1052" y="70"/>
                      <a:pt x="1050" y="68"/>
                      <a:pt x="1050" y="68"/>
                    </a:cubicBezTo>
                    <a:cubicBezTo>
                      <a:pt x="1049" y="68"/>
                      <a:pt x="1049" y="70"/>
                      <a:pt x="1048" y="70"/>
                    </a:cubicBezTo>
                    <a:cubicBezTo>
                      <a:pt x="1048" y="71"/>
                      <a:pt x="1047" y="72"/>
                      <a:pt x="1047" y="73"/>
                    </a:cubicBezTo>
                    <a:cubicBezTo>
                      <a:pt x="1047" y="73"/>
                      <a:pt x="1048" y="74"/>
                      <a:pt x="1049" y="74"/>
                    </a:cubicBezTo>
                    <a:cubicBezTo>
                      <a:pt x="1049" y="74"/>
                      <a:pt x="1047" y="76"/>
                      <a:pt x="1047" y="76"/>
                    </a:cubicBezTo>
                    <a:cubicBezTo>
                      <a:pt x="1047" y="76"/>
                      <a:pt x="1045" y="75"/>
                      <a:pt x="1045" y="75"/>
                    </a:cubicBezTo>
                    <a:cubicBezTo>
                      <a:pt x="1045" y="74"/>
                      <a:pt x="1047" y="73"/>
                      <a:pt x="1047" y="73"/>
                    </a:cubicBezTo>
                    <a:cubicBezTo>
                      <a:pt x="1046" y="72"/>
                      <a:pt x="1044" y="71"/>
                      <a:pt x="1044" y="71"/>
                    </a:cubicBezTo>
                    <a:cubicBezTo>
                      <a:pt x="1044" y="70"/>
                      <a:pt x="1046" y="69"/>
                      <a:pt x="1046" y="69"/>
                    </a:cubicBezTo>
                    <a:cubicBezTo>
                      <a:pt x="1046" y="68"/>
                      <a:pt x="1044" y="68"/>
                      <a:pt x="1044" y="67"/>
                    </a:cubicBezTo>
                    <a:cubicBezTo>
                      <a:pt x="1044" y="66"/>
                      <a:pt x="1046" y="65"/>
                      <a:pt x="1045" y="65"/>
                    </a:cubicBezTo>
                    <a:cubicBezTo>
                      <a:pt x="1045" y="64"/>
                      <a:pt x="1043" y="64"/>
                      <a:pt x="1043" y="63"/>
                    </a:cubicBezTo>
                    <a:cubicBezTo>
                      <a:pt x="1043" y="62"/>
                      <a:pt x="1045" y="61"/>
                      <a:pt x="1045" y="61"/>
                    </a:cubicBezTo>
                    <a:cubicBezTo>
                      <a:pt x="1045" y="60"/>
                      <a:pt x="1043" y="60"/>
                      <a:pt x="1043" y="59"/>
                    </a:cubicBezTo>
                    <a:cubicBezTo>
                      <a:pt x="1042" y="61"/>
                      <a:pt x="1040" y="62"/>
                      <a:pt x="1039" y="63"/>
                    </a:cubicBezTo>
                    <a:cubicBezTo>
                      <a:pt x="1039" y="64"/>
                      <a:pt x="1038" y="65"/>
                      <a:pt x="1038" y="66"/>
                    </a:cubicBezTo>
                    <a:cubicBezTo>
                      <a:pt x="1037" y="66"/>
                      <a:pt x="1036" y="68"/>
                      <a:pt x="1036" y="68"/>
                    </a:cubicBezTo>
                    <a:cubicBezTo>
                      <a:pt x="1036" y="68"/>
                      <a:pt x="1034" y="66"/>
                      <a:pt x="1034" y="66"/>
                    </a:cubicBezTo>
                    <a:cubicBezTo>
                      <a:pt x="1033" y="67"/>
                      <a:pt x="1032" y="68"/>
                      <a:pt x="1032" y="68"/>
                    </a:cubicBezTo>
                    <a:cubicBezTo>
                      <a:pt x="1032" y="69"/>
                      <a:pt x="1034" y="70"/>
                      <a:pt x="1034" y="70"/>
                    </a:cubicBezTo>
                    <a:cubicBezTo>
                      <a:pt x="1034" y="71"/>
                      <a:pt x="1033" y="72"/>
                      <a:pt x="1032" y="72"/>
                    </a:cubicBezTo>
                    <a:cubicBezTo>
                      <a:pt x="1032" y="73"/>
                      <a:pt x="1031" y="74"/>
                      <a:pt x="1031" y="75"/>
                    </a:cubicBezTo>
                    <a:cubicBezTo>
                      <a:pt x="1030" y="75"/>
                      <a:pt x="1030" y="76"/>
                      <a:pt x="1029" y="77"/>
                    </a:cubicBezTo>
                    <a:cubicBezTo>
                      <a:pt x="1028" y="76"/>
                      <a:pt x="1026" y="75"/>
                      <a:pt x="1025" y="73"/>
                    </a:cubicBezTo>
                    <a:cubicBezTo>
                      <a:pt x="1025" y="73"/>
                      <a:pt x="1026" y="72"/>
                      <a:pt x="1026" y="71"/>
                    </a:cubicBezTo>
                    <a:cubicBezTo>
                      <a:pt x="1027" y="71"/>
                      <a:pt x="1028" y="69"/>
                      <a:pt x="1028" y="69"/>
                    </a:cubicBezTo>
                    <a:cubicBezTo>
                      <a:pt x="1028" y="69"/>
                      <a:pt x="1026" y="68"/>
                      <a:pt x="1026" y="67"/>
                    </a:cubicBezTo>
                    <a:cubicBezTo>
                      <a:pt x="1025" y="67"/>
                      <a:pt x="1024" y="66"/>
                      <a:pt x="1024" y="66"/>
                    </a:cubicBezTo>
                    <a:cubicBezTo>
                      <a:pt x="1023" y="66"/>
                      <a:pt x="1022" y="68"/>
                      <a:pt x="1022" y="68"/>
                    </a:cubicBezTo>
                    <a:cubicBezTo>
                      <a:pt x="1022" y="68"/>
                      <a:pt x="1020" y="70"/>
                      <a:pt x="1020" y="70"/>
                    </a:cubicBezTo>
                    <a:cubicBezTo>
                      <a:pt x="1020" y="70"/>
                      <a:pt x="1018" y="69"/>
                      <a:pt x="1018" y="68"/>
                    </a:cubicBezTo>
                    <a:cubicBezTo>
                      <a:pt x="1018" y="68"/>
                      <a:pt x="1016" y="67"/>
                      <a:pt x="1016" y="67"/>
                    </a:cubicBezTo>
                    <a:cubicBezTo>
                      <a:pt x="1016" y="66"/>
                      <a:pt x="1018" y="65"/>
                      <a:pt x="1017" y="64"/>
                    </a:cubicBezTo>
                    <a:cubicBezTo>
                      <a:pt x="1017" y="64"/>
                      <a:pt x="1016" y="63"/>
                      <a:pt x="1015" y="63"/>
                    </a:cubicBezTo>
                    <a:cubicBezTo>
                      <a:pt x="1014" y="62"/>
                      <a:pt x="1014" y="62"/>
                      <a:pt x="1013" y="61"/>
                    </a:cubicBezTo>
                    <a:cubicBezTo>
                      <a:pt x="1013" y="62"/>
                      <a:pt x="1011" y="63"/>
                      <a:pt x="1011" y="63"/>
                    </a:cubicBezTo>
                    <a:cubicBezTo>
                      <a:pt x="1011" y="64"/>
                      <a:pt x="1013" y="65"/>
                      <a:pt x="1013" y="65"/>
                    </a:cubicBezTo>
                    <a:cubicBezTo>
                      <a:pt x="1014" y="65"/>
                      <a:pt x="1016" y="66"/>
                      <a:pt x="1016" y="67"/>
                    </a:cubicBezTo>
                    <a:cubicBezTo>
                      <a:pt x="1016" y="67"/>
                      <a:pt x="1014" y="68"/>
                      <a:pt x="1014" y="69"/>
                    </a:cubicBezTo>
                    <a:cubicBezTo>
                      <a:pt x="1014" y="69"/>
                      <a:pt x="1013" y="71"/>
                      <a:pt x="1012" y="71"/>
                    </a:cubicBezTo>
                    <a:cubicBezTo>
                      <a:pt x="1012" y="71"/>
                      <a:pt x="1010" y="69"/>
                      <a:pt x="1010" y="69"/>
                    </a:cubicBezTo>
                    <a:cubicBezTo>
                      <a:pt x="1009" y="70"/>
                      <a:pt x="1009" y="71"/>
                      <a:pt x="1008" y="72"/>
                    </a:cubicBezTo>
                    <a:cubicBezTo>
                      <a:pt x="1009" y="72"/>
                      <a:pt x="1010" y="73"/>
                      <a:pt x="1011" y="73"/>
                    </a:cubicBezTo>
                    <a:cubicBezTo>
                      <a:pt x="1010" y="73"/>
                      <a:pt x="1009" y="76"/>
                      <a:pt x="1009" y="76"/>
                    </a:cubicBezTo>
                    <a:cubicBezTo>
                      <a:pt x="1008" y="76"/>
                      <a:pt x="1007" y="74"/>
                      <a:pt x="1007" y="74"/>
                    </a:cubicBezTo>
                    <a:cubicBezTo>
                      <a:pt x="1006" y="74"/>
                      <a:pt x="1004" y="72"/>
                      <a:pt x="1004" y="72"/>
                    </a:cubicBezTo>
                    <a:cubicBezTo>
                      <a:pt x="1004" y="72"/>
                      <a:pt x="1006" y="70"/>
                      <a:pt x="1006" y="70"/>
                    </a:cubicBezTo>
                    <a:cubicBezTo>
                      <a:pt x="1006" y="70"/>
                      <a:pt x="1008" y="68"/>
                      <a:pt x="1008" y="68"/>
                    </a:cubicBezTo>
                    <a:cubicBezTo>
                      <a:pt x="1008" y="67"/>
                      <a:pt x="1006" y="67"/>
                      <a:pt x="1006" y="66"/>
                    </a:cubicBezTo>
                    <a:cubicBezTo>
                      <a:pt x="1005" y="65"/>
                      <a:pt x="1007" y="64"/>
                      <a:pt x="1007" y="64"/>
                    </a:cubicBezTo>
                    <a:cubicBezTo>
                      <a:pt x="1007" y="63"/>
                      <a:pt x="1009" y="62"/>
                      <a:pt x="1009" y="62"/>
                    </a:cubicBezTo>
                    <a:cubicBezTo>
                      <a:pt x="1009" y="61"/>
                      <a:pt x="1007" y="60"/>
                      <a:pt x="1007" y="60"/>
                    </a:cubicBezTo>
                    <a:cubicBezTo>
                      <a:pt x="1007" y="59"/>
                      <a:pt x="1005" y="59"/>
                      <a:pt x="1005" y="58"/>
                    </a:cubicBezTo>
                    <a:cubicBezTo>
                      <a:pt x="1003" y="60"/>
                      <a:pt x="1002" y="61"/>
                      <a:pt x="1001" y="63"/>
                    </a:cubicBezTo>
                    <a:cubicBezTo>
                      <a:pt x="1001" y="63"/>
                      <a:pt x="1000" y="64"/>
                      <a:pt x="999" y="65"/>
                    </a:cubicBezTo>
                    <a:cubicBezTo>
                      <a:pt x="999" y="65"/>
                      <a:pt x="998" y="67"/>
                      <a:pt x="998" y="67"/>
                    </a:cubicBezTo>
                    <a:cubicBezTo>
                      <a:pt x="998" y="68"/>
                      <a:pt x="1000" y="68"/>
                      <a:pt x="1000" y="69"/>
                    </a:cubicBezTo>
                    <a:cubicBezTo>
                      <a:pt x="1000" y="70"/>
                      <a:pt x="998" y="70"/>
                      <a:pt x="998" y="71"/>
                    </a:cubicBezTo>
                    <a:cubicBezTo>
                      <a:pt x="997" y="70"/>
                      <a:pt x="997" y="70"/>
                      <a:pt x="996" y="69"/>
                    </a:cubicBezTo>
                    <a:cubicBezTo>
                      <a:pt x="996" y="69"/>
                      <a:pt x="994" y="68"/>
                      <a:pt x="994" y="68"/>
                    </a:cubicBezTo>
                    <a:cubicBezTo>
                      <a:pt x="994" y="67"/>
                      <a:pt x="996" y="66"/>
                      <a:pt x="995" y="65"/>
                    </a:cubicBezTo>
                    <a:cubicBezTo>
                      <a:pt x="995" y="65"/>
                      <a:pt x="994" y="64"/>
                      <a:pt x="993" y="64"/>
                    </a:cubicBezTo>
                    <a:cubicBezTo>
                      <a:pt x="993" y="63"/>
                      <a:pt x="991" y="62"/>
                      <a:pt x="991" y="62"/>
                    </a:cubicBezTo>
                    <a:cubicBezTo>
                      <a:pt x="991" y="61"/>
                      <a:pt x="993" y="60"/>
                      <a:pt x="993" y="60"/>
                    </a:cubicBezTo>
                    <a:cubicBezTo>
                      <a:pt x="993" y="59"/>
                      <a:pt x="991" y="59"/>
                      <a:pt x="990" y="58"/>
                    </a:cubicBezTo>
                    <a:cubicBezTo>
                      <a:pt x="990" y="57"/>
                      <a:pt x="992" y="56"/>
                      <a:pt x="992" y="56"/>
                    </a:cubicBezTo>
                    <a:cubicBezTo>
                      <a:pt x="992" y="55"/>
                      <a:pt x="990" y="55"/>
                      <a:pt x="990" y="54"/>
                    </a:cubicBezTo>
                    <a:cubicBezTo>
                      <a:pt x="990" y="55"/>
                      <a:pt x="988" y="56"/>
                      <a:pt x="988" y="56"/>
                    </a:cubicBezTo>
                    <a:cubicBezTo>
                      <a:pt x="988" y="57"/>
                      <a:pt x="991" y="58"/>
                      <a:pt x="990" y="58"/>
                    </a:cubicBezTo>
                    <a:cubicBezTo>
                      <a:pt x="990" y="59"/>
                      <a:pt x="989" y="60"/>
                      <a:pt x="989" y="60"/>
                    </a:cubicBezTo>
                    <a:cubicBezTo>
                      <a:pt x="988" y="61"/>
                      <a:pt x="987" y="62"/>
                      <a:pt x="987" y="62"/>
                    </a:cubicBezTo>
                    <a:cubicBezTo>
                      <a:pt x="987" y="63"/>
                      <a:pt x="985" y="64"/>
                      <a:pt x="985" y="65"/>
                    </a:cubicBezTo>
                    <a:cubicBezTo>
                      <a:pt x="985" y="65"/>
                      <a:pt x="988" y="66"/>
                      <a:pt x="988" y="66"/>
                    </a:cubicBezTo>
                    <a:cubicBezTo>
                      <a:pt x="987" y="67"/>
                      <a:pt x="986" y="68"/>
                      <a:pt x="986" y="69"/>
                    </a:cubicBezTo>
                    <a:cubicBezTo>
                      <a:pt x="985" y="69"/>
                      <a:pt x="985" y="70"/>
                      <a:pt x="984" y="71"/>
                    </a:cubicBezTo>
                    <a:cubicBezTo>
                      <a:pt x="984" y="71"/>
                      <a:pt x="982" y="69"/>
                      <a:pt x="982" y="69"/>
                    </a:cubicBezTo>
                    <a:cubicBezTo>
                      <a:pt x="981" y="69"/>
                      <a:pt x="981" y="71"/>
                      <a:pt x="980" y="71"/>
                    </a:cubicBezTo>
                    <a:cubicBezTo>
                      <a:pt x="979" y="71"/>
                      <a:pt x="979" y="70"/>
                      <a:pt x="978" y="70"/>
                    </a:cubicBezTo>
                    <a:cubicBezTo>
                      <a:pt x="977" y="70"/>
                      <a:pt x="977" y="71"/>
                      <a:pt x="976" y="72"/>
                    </a:cubicBezTo>
                    <a:cubicBezTo>
                      <a:pt x="976" y="72"/>
                      <a:pt x="974" y="70"/>
                      <a:pt x="974" y="70"/>
                    </a:cubicBezTo>
                    <a:cubicBezTo>
                      <a:pt x="974" y="70"/>
                      <a:pt x="976" y="68"/>
                      <a:pt x="976" y="68"/>
                    </a:cubicBezTo>
                    <a:cubicBezTo>
                      <a:pt x="976" y="68"/>
                      <a:pt x="977" y="66"/>
                      <a:pt x="977" y="66"/>
                    </a:cubicBezTo>
                    <a:cubicBezTo>
                      <a:pt x="978" y="66"/>
                      <a:pt x="980" y="68"/>
                      <a:pt x="980" y="67"/>
                    </a:cubicBezTo>
                    <a:cubicBezTo>
                      <a:pt x="980" y="67"/>
                      <a:pt x="981" y="66"/>
                      <a:pt x="981" y="65"/>
                    </a:cubicBezTo>
                    <a:cubicBezTo>
                      <a:pt x="982" y="64"/>
                      <a:pt x="983" y="64"/>
                      <a:pt x="983" y="63"/>
                    </a:cubicBezTo>
                    <a:cubicBezTo>
                      <a:pt x="983" y="63"/>
                      <a:pt x="985" y="61"/>
                      <a:pt x="985" y="61"/>
                    </a:cubicBezTo>
                    <a:cubicBezTo>
                      <a:pt x="985" y="61"/>
                      <a:pt x="983" y="59"/>
                      <a:pt x="983" y="59"/>
                    </a:cubicBezTo>
                    <a:cubicBezTo>
                      <a:pt x="982" y="59"/>
                      <a:pt x="981" y="61"/>
                      <a:pt x="981" y="61"/>
                    </a:cubicBezTo>
                    <a:cubicBezTo>
                      <a:pt x="980" y="61"/>
                      <a:pt x="979" y="60"/>
                      <a:pt x="979" y="60"/>
                    </a:cubicBezTo>
                    <a:cubicBezTo>
                      <a:pt x="978" y="59"/>
                      <a:pt x="977" y="58"/>
                      <a:pt x="976" y="58"/>
                    </a:cubicBezTo>
                    <a:cubicBezTo>
                      <a:pt x="976" y="58"/>
                      <a:pt x="975" y="56"/>
                      <a:pt x="974" y="56"/>
                    </a:cubicBezTo>
                    <a:cubicBezTo>
                      <a:pt x="974" y="56"/>
                      <a:pt x="973" y="58"/>
                      <a:pt x="972" y="58"/>
                    </a:cubicBezTo>
                    <a:cubicBezTo>
                      <a:pt x="972" y="58"/>
                      <a:pt x="971" y="57"/>
                      <a:pt x="970" y="57"/>
                    </a:cubicBezTo>
                    <a:cubicBezTo>
                      <a:pt x="970" y="57"/>
                      <a:pt x="969" y="58"/>
                      <a:pt x="969" y="59"/>
                    </a:cubicBezTo>
                    <a:cubicBezTo>
                      <a:pt x="968" y="60"/>
                      <a:pt x="967" y="60"/>
                      <a:pt x="967" y="61"/>
                    </a:cubicBezTo>
                    <a:cubicBezTo>
                      <a:pt x="966" y="62"/>
                      <a:pt x="966" y="63"/>
                      <a:pt x="965" y="63"/>
                    </a:cubicBezTo>
                    <a:cubicBezTo>
                      <a:pt x="965" y="64"/>
                      <a:pt x="964" y="65"/>
                      <a:pt x="963" y="66"/>
                    </a:cubicBezTo>
                    <a:cubicBezTo>
                      <a:pt x="963" y="66"/>
                      <a:pt x="962" y="68"/>
                      <a:pt x="962" y="68"/>
                    </a:cubicBezTo>
                    <a:cubicBezTo>
                      <a:pt x="961" y="68"/>
                      <a:pt x="961" y="70"/>
                      <a:pt x="960" y="70"/>
                    </a:cubicBezTo>
                    <a:cubicBezTo>
                      <a:pt x="960" y="70"/>
                      <a:pt x="958" y="69"/>
                      <a:pt x="958" y="68"/>
                    </a:cubicBezTo>
                    <a:cubicBezTo>
                      <a:pt x="958" y="68"/>
                      <a:pt x="959" y="67"/>
                      <a:pt x="960" y="66"/>
                    </a:cubicBezTo>
                    <a:cubicBezTo>
                      <a:pt x="960" y="65"/>
                      <a:pt x="961" y="65"/>
                      <a:pt x="961" y="64"/>
                    </a:cubicBezTo>
                    <a:cubicBezTo>
                      <a:pt x="962" y="63"/>
                      <a:pt x="962" y="62"/>
                      <a:pt x="963" y="62"/>
                    </a:cubicBezTo>
                    <a:cubicBezTo>
                      <a:pt x="962" y="61"/>
                      <a:pt x="961" y="61"/>
                      <a:pt x="961" y="60"/>
                    </a:cubicBezTo>
                    <a:cubicBezTo>
                      <a:pt x="960" y="60"/>
                      <a:pt x="959" y="58"/>
                      <a:pt x="958" y="58"/>
                    </a:cubicBezTo>
                    <a:cubicBezTo>
                      <a:pt x="958" y="58"/>
                      <a:pt x="957" y="60"/>
                      <a:pt x="957" y="61"/>
                    </a:cubicBezTo>
                    <a:cubicBezTo>
                      <a:pt x="956" y="61"/>
                      <a:pt x="955" y="59"/>
                      <a:pt x="955" y="59"/>
                    </a:cubicBezTo>
                    <a:cubicBezTo>
                      <a:pt x="954" y="59"/>
                      <a:pt x="953" y="61"/>
                      <a:pt x="953" y="61"/>
                    </a:cubicBezTo>
                    <a:cubicBezTo>
                      <a:pt x="952" y="61"/>
                      <a:pt x="951" y="60"/>
                      <a:pt x="951" y="59"/>
                    </a:cubicBezTo>
                    <a:cubicBezTo>
                      <a:pt x="950" y="59"/>
                      <a:pt x="949" y="58"/>
                      <a:pt x="948" y="58"/>
                    </a:cubicBezTo>
                    <a:cubicBezTo>
                      <a:pt x="948" y="58"/>
                      <a:pt x="947" y="56"/>
                      <a:pt x="946" y="56"/>
                    </a:cubicBezTo>
                    <a:cubicBezTo>
                      <a:pt x="946" y="56"/>
                      <a:pt x="945" y="58"/>
                      <a:pt x="944" y="58"/>
                    </a:cubicBezTo>
                    <a:cubicBezTo>
                      <a:pt x="944" y="58"/>
                      <a:pt x="943" y="56"/>
                      <a:pt x="942" y="56"/>
                    </a:cubicBezTo>
                    <a:cubicBezTo>
                      <a:pt x="942" y="57"/>
                      <a:pt x="941" y="59"/>
                      <a:pt x="940" y="59"/>
                    </a:cubicBezTo>
                    <a:cubicBezTo>
                      <a:pt x="940" y="59"/>
                      <a:pt x="939" y="57"/>
                      <a:pt x="938" y="57"/>
                    </a:cubicBezTo>
                    <a:cubicBezTo>
                      <a:pt x="938" y="57"/>
                      <a:pt x="937" y="59"/>
                      <a:pt x="937" y="59"/>
                    </a:cubicBezTo>
                    <a:cubicBezTo>
                      <a:pt x="936" y="59"/>
                      <a:pt x="935" y="57"/>
                      <a:pt x="934" y="58"/>
                    </a:cubicBezTo>
                    <a:cubicBezTo>
                      <a:pt x="934" y="58"/>
                      <a:pt x="933" y="60"/>
                      <a:pt x="933" y="60"/>
                    </a:cubicBezTo>
                    <a:cubicBezTo>
                      <a:pt x="932" y="60"/>
                      <a:pt x="931" y="58"/>
                      <a:pt x="930" y="58"/>
                    </a:cubicBezTo>
                    <a:cubicBezTo>
                      <a:pt x="930" y="58"/>
                      <a:pt x="929" y="60"/>
                      <a:pt x="929" y="60"/>
                    </a:cubicBezTo>
                    <a:cubicBezTo>
                      <a:pt x="929" y="61"/>
                      <a:pt x="931" y="61"/>
                      <a:pt x="931" y="62"/>
                    </a:cubicBezTo>
                    <a:cubicBezTo>
                      <a:pt x="931" y="62"/>
                      <a:pt x="929" y="64"/>
                      <a:pt x="929" y="64"/>
                    </a:cubicBezTo>
                    <a:cubicBezTo>
                      <a:pt x="929" y="64"/>
                      <a:pt x="927" y="62"/>
                      <a:pt x="927" y="63"/>
                    </a:cubicBezTo>
                    <a:cubicBezTo>
                      <a:pt x="926" y="63"/>
                      <a:pt x="926" y="65"/>
                      <a:pt x="925" y="65"/>
                    </a:cubicBezTo>
                    <a:cubicBezTo>
                      <a:pt x="925" y="64"/>
                      <a:pt x="923" y="64"/>
                      <a:pt x="923" y="63"/>
                    </a:cubicBezTo>
                    <a:cubicBezTo>
                      <a:pt x="923" y="63"/>
                      <a:pt x="925" y="61"/>
                      <a:pt x="925" y="61"/>
                    </a:cubicBezTo>
                    <a:cubicBezTo>
                      <a:pt x="925" y="60"/>
                      <a:pt x="926" y="59"/>
                      <a:pt x="926" y="59"/>
                    </a:cubicBezTo>
                    <a:cubicBezTo>
                      <a:pt x="927" y="58"/>
                      <a:pt x="928" y="57"/>
                      <a:pt x="928" y="56"/>
                    </a:cubicBezTo>
                    <a:cubicBezTo>
                      <a:pt x="928" y="56"/>
                      <a:pt x="926" y="55"/>
                      <a:pt x="926" y="55"/>
                    </a:cubicBezTo>
                    <a:cubicBezTo>
                      <a:pt x="926" y="54"/>
                      <a:pt x="928" y="53"/>
                      <a:pt x="928" y="52"/>
                    </a:cubicBezTo>
                    <a:cubicBezTo>
                      <a:pt x="928" y="52"/>
                      <a:pt x="925" y="51"/>
                      <a:pt x="925" y="51"/>
                    </a:cubicBezTo>
                    <a:cubicBezTo>
                      <a:pt x="926" y="50"/>
                      <a:pt x="927" y="49"/>
                      <a:pt x="927" y="48"/>
                    </a:cubicBezTo>
                    <a:cubicBezTo>
                      <a:pt x="928" y="48"/>
                      <a:pt x="928" y="47"/>
                      <a:pt x="929" y="46"/>
                    </a:cubicBezTo>
                    <a:cubicBezTo>
                      <a:pt x="929" y="46"/>
                      <a:pt x="930" y="44"/>
                      <a:pt x="930" y="44"/>
                    </a:cubicBezTo>
                    <a:cubicBezTo>
                      <a:pt x="930" y="44"/>
                      <a:pt x="929" y="42"/>
                      <a:pt x="928" y="42"/>
                    </a:cubicBezTo>
                    <a:cubicBezTo>
                      <a:pt x="928" y="42"/>
                      <a:pt x="927" y="44"/>
                      <a:pt x="927" y="45"/>
                    </a:cubicBezTo>
                    <a:cubicBezTo>
                      <a:pt x="926" y="45"/>
                      <a:pt x="924" y="43"/>
                      <a:pt x="924" y="43"/>
                    </a:cubicBezTo>
                    <a:cubicBezTo>
                      <a:pt x="924" y="43"/>
                      <a:pt x="923" y="45"/>
                      <a:pt x="923" y="45"/>
                    </a:cubicBezTo>
                    <a:cubicBezTo>
                      <a:pt x="923" y="46"/>
                      <a:pt x="925" y="46"/>
                      <a:pt x="925" y="47"/>
                    </a:cubicBezTo>
                    <a:cubicBezTo>
                      <a:pt x="925" y="47"/>
                      <a:pt x="923" y="48"/>
                      <a:pt x="923" y="49"/>
                    </a:cubicBezTo>
                    <a:cubicBezTo>
                      <a:pt x="923" y="50"/>
                      <a:pt x="925" y="50"/>
                      <a:pt x="925" y="51"/>
                    </a:cubicBezTo>
                    <a:cubicBezTo>
                      <a:pt x="925" y="51"/>
                      <a:pt x="924" y="52"/>
                      <a:pt x="924" y="53"/>
                    </a:cubicBezTo>
                    <a:cubicBezTo>
                      <a:pt x="924" y="53"/>
                      <a:pt x="926" y="54"/>
                      <a:pt x="926" y="55"/>
                    </a:cubicBezTo>
                    <a:cubicBezTo>
                      <a:pt x="926" y="55"/>
                      <a:pt x="925" y="56"/>
                      <a:pt x="924" y="57"/>
                    </a:cubicBezTo>
                    <a:cubicBezTo>
                      <a:pt x="924" y="57"/>
                      <a:pt x="923" y="59"/>
                      <a:pt x="923" y="59"/>
                    </a:cubicBezTo>
                    <a:cubicBezTo>
                      <a:pt x="922" y="59"/>
                      <a:pt x="920" y="58"/>
                      <a:pt x="920" y="57"/>
                    </a:cubicBezTo>
                    <a:cubicBezTo>
                      <a:pt x="920" y="57"/>
                      <a:pt x="919" y="56"/>
                      <a:pt x="918" y="56"/>
                    </a:cubicBezTo>
                    <a:cubicBezTo>
                      <a:pt x="918" y="56"/>
                      <a:pt x="916" y="54"/>
                      <a:pt x="916" y="54"/>
                    </a:cubicBezTo>
                    <a:cubicBezTo>
                      <a:pt x="915" y="54"/>
                      <a:pt x="914" y="56"/>
                      <a:pt x="914" y="56"/>
                    </a:cubicBezTo>
                    <a:cubicBezTo>
                      <a:pt x="914" y="57"/>
                      <a:pt x="913" y="58"/>
                      <a:pt x="912" y="58"/>
                    </a:cubicBezTo>
                    <a:cubicBezTo>
                      <a:pt x="912" y="59"/>
                      <a:pt x="910" y="57"/>
                      <a:pt x="910" y="57"/>
                    </a:cubicBezTo>
                    <a:cubicBezTo>
                      <a:pt x="910" y="57"/>
                      <a:pt x="908" y="55"/>
                      <a:pt x="908" y="55"/>
                    </a:cubicBezTo>
                    <a:cubicBezTo>
                      <a:pt x="908" y="55"/>
                      <a:pt x="906" y="57"/>
                      <a:pt x="906" y="57"/>
                    </a:cubicBezTo>
                    <a:cubicBezTo>
                      <a:pt x="906" y="57"/>
                      <a:pt x="905" y="60"/>
                      <a:pt x="905" y="60"/>
                    </a:cubicBezTo>
                    <a:cubicBezTo>
                      <a:pt x="904" y="59"/>
                      <a:pt x="903" y="58"/>
                      <a:pt x="902" y="58"/>
                    </a:cubicBezTo>
                    <a:cubicBezTo>
                      <a:pt x="902" y="57"/>
                      <a:pt x="901" y="57"/>
                      <a:pt x="900" y="56"/>
                    </a:cubicBezTo>
                    <a:cubicBezTo>
                      <a:pt x="900" y="56"/>
                      <a:pt x="898" y="55"/>
                      <a:pt x="898" y="54"/>
                    </a:cubicBezTo>
                    <a:cubicBezTo>
                      <a:pt x="898" y="54"/>
                      <a:pt x="899" y="52"/>
                      <a:pt x="900" y="52"/>
                    </a:cubicBezTo>
                    <a:cubicBezTo>
                      <a:pt x="899" y="52"/>
                      <a:pt x="898" y="50"/>
                      <a:pt x="897" y="50"/>
                    </a:cubicBezTo>
                    <a:cubicBezTo>
                      <a:pt x="897" y="51"/>
                      <a:pt x="896" y="52"/>
                      <a:pt x="896" y="53"/>
                    </a:cubicBezTo>
                    <a:cubicBezTo>
                      <a:pt x="895" y="53"/>
                      <a:pt x="895" y="54"/>
                      <a:pt x="894" y="55"/>
                    </a:cubicBezTo>
                    <a:cubicBezTo>
                      <a:pt x="893" y="56"/>
                      <a:pt x="893" y="56"/>
                      <a:pt x="892" y="57"/>
                    </a:cubicBezTo>
                    <a:cubicBezTo>
                      <a:pt x="892" y="58"/>
                      <a:pt x="891" y="59"/>
                      <a:pt x="890" y="59"/>
                    </a:cubicBezTo>
                    <a:cubicBezTo>
                      <a:pt x="890" y="59"/>
                      <a:pt x="889" y="58"/>
                      <a:pt x="888" y="58"/>
                    </a:cubicBezTo>
                    <a:cubicBezTo>
                      <a:pt x="888" y="58"/>
                      <a:pt x="886" y="56"/>
                      <a:pt x="886" y="56"/>
                    </a:cubicBezTo>
                    <a:cubicBezTo>
                      <a:pt x="886" y="56"/>
                      <a:pt x="888" y="54"/>
                      <a:pt x="888" y="54"/>
                    </a:cubicBezTo>
                    <a:cubicBezTo>
                      <a:pt x="887" y="54"/>
                      <a:pt x="886" y="52"/>
                      <a:pt x="885" y="52"/>
                    </a:cubicBezTo>
                    <a:cubicBezTo>
                      <a:pt x="885" y="52"/>
                      <a:pt x="884" y="54"/>
                      <a:pt x="884" y="54"/>
                    </a:cubicBezTo>
                    <a:cubicBezTo>
                      <a:pt x="883" y="55"/>
                      <a:pt x="883" y="56"/>
                      <a:pt x="882" y="57"/>
                    </a:cubicBezTo>
                    <a:cubicBezTo>
                      <a:pt x="882" y="57"/>
                      <a:pt x="881" y="59"/>
                      <a:pt x="880" y="59"/>
                    </a:cubicBezTo>
                    <a:cubicBezTo>
                      <a:pt x="880" y="59"/>
                      <a:pt x="878" y="57"/>
                      <a:pt x="878" y="57"/>
                    </a:cubicBezTo>
                    <a:cubicBezTo>
                      <a:pt x="878" y="57"/>
                      <a:pt x="876" y="59"/>
                      <a:pt x="876" y="59"/>
                    </a:cubicBezTo>
                    <a:cubicBezTo>
                      <a:pt x="877" y="60"/>
                      <a:pt x="879" y="61"/>
                      <a:pt x="879" y="61"/>
                    </a:cubicBezTo>
                    <a:cubicBezTo>
                      <a:pt x="879" y="62"/>
                      <a:pt x="877" y="63"/>
                      <a:pt x="877" y="63"/>
                    </a:cubicBezTo>
                    <a:cubicBezTo>
                      <a:pt x="876" y="64"/>
                      <a:pt x="876" y="65"/>
                      <a:pt x="875" y="65"/>
                    </a:cubicBezTo>
                    <a:cubicBezTo>
                      <a:pt x="875" y="66"/>
                      <a:pt x="874" y="68"/>
                      <a:pt x="874" y="68"/>
                    </a:cubicBezTo>
                    <a:cubicBezTo>
                      <a:pt x="873" y="68"/>
                      <a:pt x="872" y="66"/>
                      <a:pt x="871" y="66"/>
                    </a:cubicBezTo>
                    <a:cubicBezTo>
                      <a:pt x="871" y="66"/>
                      <a:pt x="870" y="68"/>
                      <a:pt x="870" y="68"/>
                    </a:cubicBezTo>
                    <a:cubicBezTo>
                      <a:pt x="868" y="67"/>
                      <a:pt x="867" y="66"/>
                      <a:pt x="865" y="65"/>
                    </a:cubicBezTo>
                    <a:cubicBezTo>
                      <a:pt x="866" y="64"/>
                      <a:pt x="866" y="63"/>
                      <a:pt x="867" y="63"/>
                    </a:cubicBezTo>
                    <a:cubicBezTo>
                      <a:pt x="867" y="62"/>
                      <a:pt x="869" y="61"/>
                      <a:pt x="869" y="60"/>
                    </a:cubicBezTo>
                    <a:cubicBezTo>
                      <a:pt x="869" y="60"/>
                      <a:pt x="866" y="59"/>
                      <a:pt x="866" y="59"/>
                    </a:cubicBezTo>
                    <a:cubicBezTo>
                      <a:pt x="867" y="58"/>
                      <a:pt x="868" y="56"/>
                      <a:pt x="868" y="56"/>
                    </a:cubicBezTo>
                    <a:cubicBezTo>
                      <a:pt x="869" y="56"/>
                      <a:pt x="870" y="58"/>
                      <a:pt x="870" y="58"/>
                    </a:cubicBezTo>
                    <a:cubicBezTo>
                      <a:pt x="871" y="58"/>
                      <a:pt x="872" y="59"/>
                      <a:pt x="873" y="60"/>
                    </a:cubicBezTo>
                    <a:cubicBezTo>
                      <a:pt x="873" y="60"/>
                      <a:pt x="874" y="61"/>
                      <a:pt x="875" y="62"/>
                    </a:cubicBezTo>
                    <a:cubicBezTo>
                      <a:pt x="875" y="61"/>
                      <a:pt x="877" y="60"/>
                      <a:pt x="876" y="59"/>
                    </a:cubicBezTo>
                    <a:cubicBezTo>
                      <a:pt x="876" y="59"/>
                      <a:pt x="874" y="58"/>
                      <a:pt x="874" y="58"/>
                    </a:cubicBezTo>
                    <a:cubicBezTo>
                      <a:pt x="874" y="57"/>
                      <a:pt x="876" y="56"/>
                      <a:pt x="876" y="55"/>
                    </a:cubicBezTo>
                    <a:cubicBezTo>
                      <a:pt x="876" y="55"/>
                      <a:pt x="874" y="54"/>
                      <a:pt x="874" y="54"/>
                    </a:cubicBezTo>
                    <a:cubicBezTo>
                      <a:pt x="874" y="53"/>
                      <a:pt x="876" y="52"/>
                      <a:pt x="875" y="51"/>
                    </a:cubicBezTo>
                    <a:cubicBezTo>
                      <a:pt x="875" y="51"/>
                      <a:pt x="874" y="50"/>
                      <a:pt x="873" y="50"/>
                    </a:cubicBezTo>
                    <a:cubicBezTo>
                      <a:pt x="873" y="50"/>
                      <a:pt x="872" y="52"/>
                      <a:pt x="871" y="52"/>
                    </a:cubicBezTo>
                    <a:cubicBezTo>
                      <a:pt x="871" y="52"/>
                      <a:pt x="870" y="50"/>
                      <a:pt x="869" y="50"/>
                    </a:cubicBezTo>
                    <a:cubicBezTo>
                      <a:pt x="869" y="51"/>
                      <a:pt x="868" y="52"/>
                      <a:pt x="868" y="52"/>
                    </a:cubicBezTo>
                    <a:cubicBezTo>
                      <a:pt x="867" y="53"/>
                      <a:pt x="866" y="55"/>
                      <a:pt x="866" y="55"/>
                    </a:cubicBezTo>
                    <a:cubicBezTo>
                      <a:pt x="865" y="55"/>
                      <a:pt x="864" y="53"/>
                      <a:pt x="864" y="53"/>
                    </a:cubicBezTo>
                    <a:cubicBezTo>
                      <a:pt x="863" y="52"/>
                      <a:pt x="862" y="52"/>
                      <a:pt x="861" y="51"/>
                    </a:cubicBezTo>
                    <a:cubicBezTo>
                      <a:pt x="861" y="51"/>
                      <a:pt x="859" y="50"/>
                      <a:pt x="859" y="50"/>
                    </a:cubicBezTo>
                    <a:cubicBezTo>
                      <a:pt x="859" y="50"/>
                      <a:pt x="858" y="51"/>
                      <a:pt x="857" y="52"/>
                    </a:cubicBezTo>
                    <a:cubicBezTo>
                      <a:pt x="857" y="53"/>
                      <a:pt x="856" y="53"/>
                      <a:pt x="856" y="54"/>
                    </a:cubicBezTo>
                    <a:cubicBezTo>
                      <a:pt x="855" y="55"/>
                      <a:pt x="855" y="56"/>
                      <a:pt x="854" y="56"/>
                    </a:cubicBezTo>
                    <a:cubicBezTo>
                      <a:pt x="853" y="57"/>
                      <a:pt x="853" y="58"/>
                      <a:pt x="852" y="59"/>
                    </a:cubicBezTo>
                    <a:cubicBezTo>
                      <a:pt x="852" y="59"/>
                      <a:pt x="851" y="61"/>
                      <a:pt x="851" y="61"/>
                    </a:cubicBezTo>
                    <a:cubicBezTo>
                      <a:pt x="850" y="61"/>
                      <a:pt x="849" y="59"/>
                      <a:pt x="848" y="59"/>
                    </a:cubicBezTo>
                    <a:cubicBezTo>
                      <a:pt x="848" y="58"/>
                      <a:pt x="847" y="58"/>
                      <a:pt x="846" y="57"/>
                    </a:cubicBezTo>
                    <a:cubicBezTo>
                      <a:pt x="846" y="57"/>
                      <a:pt x="844" y="56"/>
                      <a:pt x="844" y="56"/>
                    </a:cubicBezTo>
                    <a:cubicBezTo>
                      <a:pt x="843" y="56"/>
                      <a:pt x="842" y="54"/>
                      <a:pt x="842" y="54"/>
                    </a:cubicBezTo>
                    <a:cubicBezTo>
                      <a:pt x="841" y="54"/>
                      <a:pt x="840" y="56"/>
                      <a:pt x="840" y="56"/>
                    </a:cubicBezTo>
                    <a:cubicBezTo>
                      <a:pt x="840" y="57"/>
                      <a:pt x="839" y="58"/>
                      <a:pt x="838" y="58"/>
                    </a:cubicBezTo>
                    <a:cubicBezTo>
                      <a:pt x="838" y="59"/>
                      <a:pt x="837" y="57"/>
                      <a:pt x="836" y="57"/>
                    </a:cubicBezTo>
                    <a:cubicBezTo>
                      <a:pt x="835" y="57"/>
                      <a:pt x="835" y="59"/>
                      <a:pt x="834" y="59"/>
                    </a:cubicBezTo>
                    <a:cubicBezTo>
                      <a:pt x="834" y="59"/>
                      <a:pt x="833" y="57"/>
                      <a:pt x="832" y="57"/>
                    </a:cubicBezTo>
                    <a:cubicBezTo>
                      <a:pt x="832" y="57"/>
                      <a:pt x="831" y="59"/>
                      <a:pt x="830" y="59"/>
                    </a:cubicBezTo>
                    <a:cubicBezTo>
                      <a:pt x="830" y="60"/>
                      <a:pt x="829" y="62"/>
                      <a:pt x="829" y="62"/>
                    </a:cubicBezTo>
                    <a:cubicBezTo>
                      <a:pt x="828" y="62"/>
                      <a:pt x="827" y="60"/>
                      <a:pt x="826" y="60"/>
                    </a:cubicBezTo>
                    <a:cubicBezTo>
                      <a:pt x="826" y="60"/>
                      <a:pt x="825" y="62"/>
                      <a:pt x="825" y="62"/>
                    </a:cubicBezTo>
                    <a:cubicBezTo>
                      <a:pt x="824" y="62"/>
                      <a:pt x="823" y="60"/>
                      <a:pt x="823" y="61"/>
                    </a:cubicBezTo>
                    <a:cubicBezTo>
                      <a:pt x="822" y="61"/>
                      <a:pt x="822" y="62"/>
                      <a:pt x="821" y="63"/>
                    </a:cubicBezTo>
                    <a:cubicBezTo>
                      <a:pt x="820" y="63"/>
                      <a:pt x="820" y="64"/>
                      <a:pt x="819" y="65"/>
                    </a:cubicBezTo>
                    <a:cubicBezTo>
                      <a:pt x="819" y="65"/>
                      <a:pt x="817" y="63"/>
                      <a:pt x="817" y="63"/>
                    </a:cubicBezTo>
                    <a:cubicBezTo>
                      <a:pt x="817" y="63"/>
                      <a:pt x="818" y="61"/>
                      <a:pt x="819" y="61"/>
                    </a:cubicBezTo>
                    <a:cubicBezTo>
                      <a:pt x="819" y="61"/>
                      <a:pt x="820" y="59"/>
                      <a:pt x="820" y="59"/>
                    </a:cubicBezTo>
                    <a:cubicBezTo>
                      <a:pt x="821" y="59"/>
                      <a:pt x="822" y="61"/>
                      <a:pt x="823" y="61"/>
                    </a:cubicBezTo>
                    <a:cubicBezTo>
                      <a:pt x="823" y="60"/>
                      <a:pt x="824" y="59"/>
                      <a:pt x="824" y="58"/>
                    </a:cubicBezTo>
                    <a:cubicBezTo>
                      <a:pt x="825" y="58"/>
                      <a:pt x="825" y="57"/>
                      <a:pt x="826" y="56"/>
                    </a:cubicBezTo>
                    <a:cubicBezTo>
                      <a:pt x="826" y="55"/>
                      <a:pt x="827" y="55"/>
                      <a:pt x="828" y="54"/>
                    </a:cubicBezTo>
                    <a:cubicBezTo>
                      <a:pt x="828" y="53"/>
                      <a:pt x="829" y="52"/>
                      <a:pt x="829" y="52"/>
                    </a:cubicBezTo>
                    <a:cubicBezTo>
                      <a:pt x="830" y="52"/>
                      <a:pt x="831" y="53"/>
                      <a:pt x="832" y="53"/>
                    </a:cubicBezTo>
                    <a:cubicBezTo>
                      <a:pt x="832" y="53"/>
                      <a:pt x="834" y="55"/>
                      <a:pt x="834" y="55"/>
                    </a:cubicBezTo>
                    <a:cubicBezTo>
                      <a:pt x="834" y="54"/>
                      <a:pt x="835" y="53"/>
                      <a:pt x="836" y="53"/>
                    </a:cubicBezTo>
                    <a:cubicBezTo>
                      <a:pt x="836" y="53"/>
                      <a:pt x="837" y="51"/>
                      <a:pt x="837" y="51"/>
                    </a:cubicBezTo>
                    <a:cubicBezTo>
                      <a:pt x="837" y="50"/>
                      <a:pt x="835" y="49"/>
                      <a:pt x="835" y="49"/>
                    </a:cubicBezTo>
                    <a:cubicBezTo>
                      <a:pt x="835" y="48"/>
                      <a:pt x="836" y="47"/>
                      <a:pt x="837" y="47"/>
                    </a:cubicBezTo>
                    <a:cubicBezTo>
                      <a:pt x="837" y="46"/>
                      <a:pt x="838" y="45"/>
                      <a:pt x="838" y="44"/>
                    </a:cubicBezTo>
                    <a:cubicBezTo>
                      <a:pt x="839" y="44"/>
                      <a:pt x="840" y="43"/>
                      <a:pt x="840" y="42"/>
                    </a:cubicBezTo>
                    <a:cubicBezTo>
                      <a:pt x="839" y="41"/>
                      <a:pt x="837" y="40"/>
                      <a:pt x="836" y="39"/>
                    </a:cubicBezTo>
                    <a:cubicBezTo>
                      <a:pt x="835" y="38"/>
                      <a:pt x="834" y="38"/>
                      <a:pt x="833" y="37"/>
                    </a:cubicBezTo>
                    <a:cubicBezTo>
                      <a:pt x="833" y="38"/>
                      <a:pt x="832" y="39"/>
                      <a:pt x="832" y="39"/>
                    </a:cubicBezTo>
                    <a:cubicBezTo>
                      <a:pt x="832" y="40"/>
                      <a:pt x="834" y="40"/>
                      <a:pt x="834" y="41"/>
                    </a:cubicBezTo>
                    <a:cubicBezTo>
                      <a:pt x="834" y="42"/>
                      <a:pt x="832" y="43"/>
                      <a:pt x="832" y="43"/>
                    </a:cubicBezTo>
                    <a:cubicBezTo>
                      <a:pt x="832" y="43"/>
                      <a:pt x="834" y="45"/>
                      <a:pt x="834" y="45"/>
                    </a:cubicBezTo>
                    <a:cubicBezTo>
                      <a:pt x="834" y="45"/>
                      <a:pt x="833" y="47"/>
                      <a:pt x="833" y="47"/>
                    </a:cubicBezTo>
                    <a:cubicBezTo>
                      <a:pt x="832" y="47"/>
                      <a:pt x="831" y="46"/>
                      <a:pt x="831" y="45"/>
                    </a:cubicBezTo>
                    <a:cubicBezTo>
                      <a:pt x="830" y="45"/>
                      <a:pt x="829" y="44"/>
                      <a:pt x="828" y="44"/>
                    </a:cubicBezTo>
                    <a:cubicBezTo>
                      <a:pt x="828" y="44"/>
                      <a:pt x="827" y="46"/>
                      <a:pt x="827" y="46"/>
                    </a:cubicBezTo>
                    <a:cubicBezTo>
                      <a:pt x="826" y="46"/>
                      <a:pt x="825" y="44"/>
                      <a:pt x="824" y="44"/>
                    </a:cubicBezTo>
                    <a:cubicBezTo>
                      <a:pt x="824" y="44"/>
                      <a:pt x="823" y="46"/>
                      <a:pt x="823" y="46"/>
                    </a:cubicBezTo>
                    <a:cubicBezTo>
                      <a:pt x="822" y="47"/>
                      <a:pt x="821" y="49"/>
                      <a:pt x="821" y="49"/>
                    </a:cubicBezTo>
                    <a:cubicBezTo>
                      <a:pt x="821" y="49"/>
                      <a:pt x="819" y="47"/>
                      <a:pt x="819" y="47"/>
                    </a:cubicBezTo>
                    <a:cubicBezTo>
                      <a:pt x="818" y="47"/>
                      <a:pt x="817" y="49"/>
                      <a:pt x="817" y="49"/>
                    </a:cubicBezTo>
                    <a:cubicBezTo>
                      <a:pt x="816" y="50"/>
                      <a:pt x="816" y="51"/>
                      <a:pt x="815" y="51"/>
                    </a:cubicBezTo>
                    <a:cubicBezTo>
                      <a:pt x="815" y="52"/>
                      <a:pt x="814" y="53"/>
                      <a:pt x="814" y="54"/>
                    </a:cubicBezTo>
                    <a:cubicBezTo>
                      <a:pt x="813" y="54"/>
                      <a:pt x="812" y="56"/>
                      <a:pt x="812" y="56"/>
                    </a:cubicBezTo>
                    <a:cubicBezTo>
                      <a:pt x="811" y="56"/>
                      <a:pt x="810" y="54"/>
                      <a:pt x="810" y="54"/>
                    </a:cubicBezTo>
                    <a:cubicBezTo>
                      <a:pt x="809" y="54"/>
                      <a:pt x="809" y="56"/>
                      <a:pt x="808" y="56"/>
                    </a:cubicBezTo>
                    <a:cubicBezTo>
                      <a:pt x="808" y="57"/>
                      <a:pt x="806" y="55"/>
                      <a:pt x="806" y="55"/>
                    </a:cubicBezTo>
                    <a:cubicBezTo>
                      <a:pt x="805" y="55"/>
                      <a:pt x="804" y="53"/>
                      <a:pt x="803" y="53"/>
                    </a:cubicBezTo>
                    <a:cubicBezTo>
                      <a:pt x="803" y="53"/>
                      <a:pt x="805" y="51"/>
                      <a:pt x="805" y="51"/>
                    </a:cubicBezTo>
                    <a:cubicBezTo>
                      <a:pt x="806" y="50"/>
                      <a:pt x="806" y="49"/>
                      <a:pt x="807" y="49"/>
                    </a:cubicBezTo>
                    <a:cubicBezTo>
                      <a:pt x="807" y="48"/>
                      <a:pt x="808" y="47"/>
                      <a:pt x="809" y="46"/>
                    </a:cubicBezTo>
                    <a:cubicBezTo>
                      <a:pt x="808" y="46"/>
                      <a:pt x="807" y="45"/>
                      <a:pt x="806" y="45"/>
                    </a:cubicBezTo>
                    <a:cubicBezTo>
                      <a:pt x="806" y="45"/>
                      <a:pt x="805" y="47"/>
                      <a:pt x="805" y="47"/>
                    </a:cubicBezTo>
                    <a:cubicBezTo>
                      <a:pt x="804" y="47"/>
                      <a:pt x="803" y="45"/>
                      <a:pt x="802" y="45"/>
                    </a:cubicBezTo>
                    <a:cubicBezTo>
                      <a:pt x="802" y="45"/>
                      <a:pt x="801" y="47"/>
                      <a:pt x="801" y="47"/>
                    </a:cubicBezTo>
                    <a:cubicBezTo>
                      <a:pt x="800" y="48"/>
                      <a:pt x="800" y="49"/>
                      <a:pt x="799" y="50"/>
                    </a:cubicBezTo>
                    <a:cubicBezTo>
                      <a:pt x="798" y="50"/>
                      <a:pt x="798" y="51"/>
                      <a:pt x="797" y="52"/>
                    </a:cubicBezTo>
                    <a:cubicBezTo>
                      <a:pt x="797" y="51"/>
                      <a:pt x="796" y="51"/>
                      <a:pt x="795" y="50"/>
                    </a:cubicBezTo>
                    <a:cubicBezTo>
                      <a:pt x="795" y="50"/>
                      <a:pt x="793" y="48"/>
                      <a:pt x="793" y="48"/>
                    </a:cubicBezTo>
                    <a:cubicBezTo>
                      <a:pt x="792" y="49"/>
                      <a:pt x="792" y="50"/>
                      <a:pt x="791" y="51"/>
                    </a:cubicBezTo>
                    <a:cubicBezTo>
                      <a:pt x="793" y="52"/>
                      <a:pt x="794" y="53"/>
                      <a:pt x="796" y="54"/>
                    </a:cubicBezTo>
                    <a:cubicBezTo>
                      <a:pt x="796" y="55"/>
                      <a:pt x="797" y="55"/>
                      <a:pt x="798" y="56"/>
                    </a:cubicBezTo>
                    <a:cubicBezTo>
                      <a:pt x="799" y="56"/>
                      <a:pt x="799" y="57"/>
                      <a:pt x="800" y="58"/>
                    </a:cubicBezTo>
                    <a:cubicBezTo>
                      <a:pt x="800" y="58"/>
                      <a:pt x="802" y="59"/>
                      <a:pt x="802" y="59"/>
                    </a:cubicBezTo>
                    <a:cubicBezTo>
                      <a:pt x="802" y="59"/>
                      <a:pt x="804" y="57"/>
                      <a:pt x="804" y="57"/>
                    </a:cubicBezTo>
                    <a:cubicBezTo>
                      <a:pt x="804" y="57"/>
                      <a:pt x="806" y="58"/>
                      <a:pt x="806" y="59"/>
                    </a:cubicBezTo>
                    <a:cubicBezTo>
                      <a:pt x="806" y="59"/>
                      <a:pt x="805" y="61"/>
                      <a:pt x="805" y="61"/>
                    </a:cubicBezTo>
                    <a:cubicBezTo>
                      <a:pt x="804" y="61"/>
                      <a:pt x="803" y="63"/>
                      <a:pt x="803" y="63"/>
                    </a:cubicBezTo>
                    <a:cubicBezTo>
                      <a:pt x="802" y="63"/>
                      <a:pt x="801" y="62"/>
                      <a:pt x="801" y="61"/>
                    </a:cubicBezTo>
                    <a:cubicBezTo>
                      <a:pt x="800" y="62"/>
                      <a:pt x="799" y="63"/>
                      <a:pt x="799" y="64"/>
                    </a:cubicBezTo>
                    <a:cubicBezTo>
                      <a:pt x="799" y="64"/>
                      <a:pt x="797" y="66"/>
                      <a:pt x="797" y="66"/>
                    </a:cubicBezTo>
                    <a:cubicBezTo>
                      <a:pt x="796" y="66"/>
                      <a:pt x="796" y="64"/>
                      <a:pt x="795" y="64"/>
                    </a:cubicBezTo>
                    <a:cubicBezTo>
                      <a:pt x="795" y="64"/>
                      <a:pt x="793" y="67"/>
                      <a:pt x="793" y="66"/>
                    </a:cubicBezTo>
                    <a:cubicBezTo>
                      <a:pt x="793" y="66"/>
                      <a:pt x="791" y="65"/>
                      <a:pt x="791" y="65"/>
                    </a:cubicBezTo>
                    <a:cubicBezTo>
                      <a:pt x="791" y="64"/>
                      <a:pt x="793" y="63"/>
                      <a:pt x="793" y="63"/>
                    </a:cubicBezTo>
                    <a:cubicBezTo>
                      <a:pt x="793" y="62"/>
                      <a:pt x="795" y="60"/>
                      <a:pt x="794" y="60"/>
                    </a:cubicBezTo>
                    <a:cubicBezTo>
                      <a:pt x="794" y="60"/>
                      <a:pt x="792" y="59"/>
                      <a:pt x="792" y="59"/>
                    </a:cubicBezTo>
                    <a:cubicBezTo>
                      <a:pt x="792" y="59"/>
                      <a:pt x="791" y="61"/>
                      <a:pt x="791" y="61"/>
                    </a:cubicBezTo>
                    <a:cubicBezTo>
                      <a:pt x="790" y="61"/>
                      <a:pt x="789" y="60"/>
                      <a:pt x="788" y="59"/>
                    </a:cubicBezTo>
                    <a:cubicBezTo>
                      <a:pt x="788" y="59"/>
                      <a:pt x="786" y="58"/>
                      <a:pt x="786" y="57"/>
                    </a:cubicBezTo>
                    <a:cubicBezTo>
                      <a:pt x="786" y="57"/>
                      <a:pt x="788" y="55"/>
                      <a:pt x="788" y="55"/>
                    </a:cubicBezTo>
                    <a:cubicBezTo>
                      <a:pt x="788" y="54"/>
                      <a:pt x="789" y="54"/>
                      <a:pt x="789" y="53"/>
                    </a:cubicBezTo>
                    <a:cubicBezTo>
                      <a:pt x="790" y="52"/>
                      <a:pt x="791" y="51"/>
                      <a:pt x="791" y="51"/>
                    </a:cubicBezTo>
                    <a:cubicBezTo>
                      <a:pt x="791" y="50"/>
                      <a:pt x="789" y="49"/>
                      <a:pt x="789" y="49"/>
                    </a:cubicBezTo>
                    <a:cubicBezTo>
                      <a:pt x="789" y="48"/>
                      <a:pt x="791" y="47"/>
                      <a:pt x="791" y="47"/>
                    </a:cubicBezTo>
                    <a:cubicBezTo>
                      <a:pt x="791" y="46"/>
                      <a:pt x="788" y="46"/>
                      <a:pt x="788" y="45"/>
                    </a:cubicBezTo>
                    <a:cubicBezTo>
                      <a:pt x="788" y="46"/>
                      <a:pt x="787" y="47"/>
                      <a:pt x="787" y="47"/>
                    </a:cubicBezTo>
                    <a:cubicBezTo>
                      <a:pt x="786" y="48"/>
                      <a:pt x="785" y="49"/>
                      <a:pt x="785" y="50"/>
                    </a:cubicBezTo>
                    <a:cubicBezTo>
                      <a:pt x="785" y="50"/>
                      <a:pt x="787" y="51"/>
                      <a:pt x="787" y="51"/>
                    </a:cubicBezTo>
                    <a:cubicBezTo>
                      <a:pt x="787" y="52"/>
                      <a:pt x="786" y="53"/>
                      <a:pt x="786" y="53"/>
                    </a:cubicBezTo>
                    <a:cubicBezTo>
                      <a:pt x="785" y="54"/>
                      <a:pt x="784" y="52"/>
                      <a:pt x="783" y="52"/>
                    </a:cubicBezTo>
                    <a:cubicBezTo>
                      <a:pt x="782" y="53"/>
                      <a:pt x="781" y="55"/>
                      <a:pt x="780" y="56"/>
                    </a:cubicBezTo>
                    <a:cubicBezTo>
                      <a:pt x="778" y="55"/>
                      <a:pt x="777" y="54"/>
                      <a:pt x="775" y="53"/>
                    </a:cubicBezTo>
                    <a:cubicBezTo>
                      <a:pt x="777" y="51"/>
                      <a:pt x="778" y="50"/>
                      <a:pt x="779" y="48"/>
                    </a:cubicBezTo>
                    <a:cubicBezTo>
                      <a:pt x="779" y="48"/>
                      <a:pt x="780" y="50"/>
                      <a:pt x="781" y="50"/>
                    </a:cubicBezTo>
                    <a:cubicBezTo>
                      <a:pt x="781" y="50"/>
                      <a:pt x="783" y="48"/>
                      <a:pt x="783" y="48"/>
                    </a:cubicBezTo>
                    <a:cubicBezTo>
                      <a:pt x="783" y="48"/>
                      <a:pt x="781" y="46"/>
                      <a:pt x="781" y="46"/>
                    </a:cubicBezTo>
                    <a:cubicBezTo>
                      <a:pt x="780" y="46"/>
                      <a:pt x="782" y="44"/>
                      <a:pt x="782" y="44"/>
                    </a:cubicBezTo>
                    <a:cubicBezTo>
                      <a:pt x="782" y="43"/>
                      <a:pt x="780" y="43"/>
                      <a:pt x="780" y="42"/>
                    </a:cubicBezTo>
                    <a:cubicBezTo>
                      <a:pt x="779" y="44"/>
                      <a:pt x="778" y="45"/>
                      <a:pt x="777" y="47"/>
                    </a:cubicBezTo>
                    <a:cubicBezTo>
                      <a:pt x="776" y="47"/>
                      <a:pt x="776" y="48"/>
                      <a:pt x="775" y="49"/>
                    </a:cubicBezTo>
                    <a:cubicBezTo>
                      <a:pt x="775" y="49"/>
                      <a:pt x="773" y="47"/>
                      <a:pt x="773" y="47"/>
                    </a:cubicBezTo>
                    <a:cubicBezTo>
                      <a:pt x="772" y="47"/>
                      <a:pt x="771" y="49"/>
                      <a:pt x="771" y="49"/>
                    </a:cubicBezTo>
                    <a:cubicBezTo>
                      <a:pt x="771" y="50"/>
                      <a:pt x="770" y="52"/>
                      <a:pt x="769" y="52"/>
                    </a:cubicBezTo>
                    <a:cubicBezTo>
                      <a:pt x="769" y="52"/>
                      <a:pt x="767" y="50"/>
                      <a:pt x="767" y="50"/>
                    </a:cubicBezTo>
                    <a:cubicBezTo>
                      <a:pt x="767" y="50"/>
                      <a:pt x="765" y="48"/>
                      <a:pt x="765" y="48"/>
                    </a:cubicBezTo>
                    <a:cubicBezTo>
                      <a:pt x="765" y="48"/>
                      <a:pt x="763" y="50"/>
                      <a:pt x="763" y="50"/>
                    </a:cubicBezTo>
                    <a:cubicBezTo>
                      <a:pt x="763" y="51"/>
                      <a:pt x="765" y="52"/>
                      <a:pt x="765" y="52"/>
                    </a:cubicBezTo>
                    <a:cubicBezTo>
                      <a:pt x="765" y="53"/>
                      <a:pt x="764" y="54"/>
                      <a:pt x="764" y="54"/>
                    </a:cubicBezTo>
                    <a:cubicBezTo>
                      <a:pt x="763" y="55"/>
                      <a:pt x="763" y="56"/>
                      <a:pt x="762" y="57"/>
                    </a:cubicBezTo>
                    <a:cubicBezTo>
                      <a:pt x="762" y="57"/>
                      <a:pt x="760" y="55"/>
                      <a:pt x="760" y="55"/>
                    </a:cubicBezTo>
                    <a:cubicBezTo>
                      <a:pt x="759" y="55"/>
                      <a:pt x="758" y="57"/>
                      <a:pt x="758" y="57"/>
                    </a:cubicBezTo>
                    <a:cubicBezTo>
                      <a:pt x="758" y="58"/>
                      <a:pt x="756" y="59"/>
                      <a:pt x="756" y="59"/>
                    </a:cubicBezTo>
                    <a:cubicBezTo>
                      <a:pt x="756" y="60"/>
                      <a:pt x="759" y="61"/>
                      <a:pt x="758" y="61"/>
                    </a:cubicBezTo>
                    <a:cubicBezTo>
                      <a:pt x="758" y="62"/>
                      <a:pt x="757" y="63"/>
                      <a:pt x="757" y="63"/>
                    </a:cubicBezTo>
                    <a:cubicBezTo>
                      <a:pt x="756" y="64"/>
                      <a:pt x="756" y="65"/>
                      <a:pt x="755" y="66"/>
                    </a:cubicBezTo>
                    <a:cubicBezTo>
                      <a:pt x="755" y="66"/>
                      <a:pt x="753" y="64"/>
                      <a:pt x="753" y="64"/>
                    </a:cubicBezTo>
                    <a:cubicBezTo>
                      <a:pt x="753" y="64"/>
                      <a:pt x="754" y="62"/>
                      <a:pt x="755" y="62"/>
                    </a:cubicBezTo>
                    <a:cubicBezTo>
                      <a:pt x="755" y="61"/>
                      <a:pt x="756" y="60"/>
                      <a:pt x="756" y="59"/>
                    </a:cubicBezTo>
                    <a:cubicBezTo>
                      <a:pt x="756" y="59"/>
                      <a:pt x="754" y="58"/>
                      <a:pt x="754" y="58"/>
                    </a:cubicBezTo>
                    <a:cubicBezTo>
                      <a:pt x="754" y="57"/>
                      <a:pt x="756" y="56"/>
                      <a:pt x="756" y="55"/>
                    </a:cubicBezTo>
                    <a:cubicBezTo>
                      <a:pt x="756" y="55"/>
                      <a:pt x="754" y="54"/>
                      <a:pt x="753" y="54"/>
                    </a:cubicBezTo>
                    <a:cubicBezTo>
                      <a:pt x="753" y="53"/>
                      <a:pt x="752" y="53"/>
                      <a:pt x="751" y="52"/>
                    </a:cubicBezTo>
                    <a:cubicBezTo>
                      <a:pt x="751" y="53"/>
                      <a:pt x="749" y="54"/>
                      <a:pt x="750" y="54"/>
                    </a:cubicBezTo>
                    <a:cubicBezTo>
                      <a:pt x="750" y="55"/>
                      <a:pt x="752" y="55"/>
                      <a:pt x="752" y="56"/>
                    </a:cubicBezTo>
                    <a:cubicBezTo>
                      <a:pt x="752" y="56"/>
                      <a:pt x="750" y="58"/>
                      <a:pt x="750" y="58"/>
                    </a:cubicBezTo>
                    <a:cubicBezTo>
                      <a:pt x="750" y="58"/>
                      <a:pt x="748" y="56"/>
                      <a:pt x="748" y="57"/>
                    </a:cubicBezTo>
                    <a:cubicBezTo>
                      <a:pt x="747" y="57"/>
                      <a:pt x="747" y="59"/>
                      <a:pt x="746" y="59"/>
                    </a:cubicBezTo>
                    <a:cubicBezTo>
                      <a:pt x="747" y="59"/>
                      <a:pt x="748" y="61"/>
                      <a:pt x="748" y="60"/>
                    </a:cubicBezTo>
                    <a:cubicBezTo>
                      <a:pt x="748" y="61"/>
                      <a:pt x="747" y="63"/>
                      <a:pt x="747" y="63"/>
                    </a:cubicBezTo>
                    <a:cubicBezTo>
                      <a:pt x="746" y="63"/>
                      <a:pt x="745" y="61"/>
                      <a:pt x="744" y="61"/>
                    </a:cubicBezTo>
                    <a:cubicBezTo>
                      <a:pt x="744" y="61"/>
                      <a:pt x="742" y="60"/>
                      <a:pt x="742" y="59"/>
                    </a:cubicBezTo>
                    <a:cubicBezTo>
                      <a:pt x="742" y="59"/>
                      <a:pt x="744" y="58"/>
                      <a:pt x="744" y="57"/>
                    </a:cubicBezTo>
                    <a:cubicBezTo>
                      <a:pt x="744" y="56"/>
                      <a:pt x="742" y="56"/>
                      <a:pt x="742" y="55"/>
                    </a:cubicBezTo>
                    <a:cubicBezTo>
                      <a:pt x="742" y="55"/>
                      <a:pt x="744" y="54"/>
                      <a:pt x="743" y="53"/>
                    </a:cubicBezTo>
                    <a:cubicBezTo>
                      <a:pt x="743" y="52"/>
                      <a:pt x="742" y="52"/>
                      <a:pt x="741" y="51"/>
                    </a:cubicBezTo>
                    <a:cubicBezTo>
                      <a:pt x="740" y="53"/>
                      <a:pt x="739" y="54"/>
                      <a:pt x="738" y="56"/>
                    </a:cubicBezTo>
                    <a:cubicBezTo>
                      <a:pt x="737" y="57"/>
                      <a:pt x="736" y="57"/>
                      <a:pt x="736" y="58"/>
                    </a:cubicBezTo>
                    <a:cubicBezTo>
                      <a:pt x="736" y="58"/>
                      <a:pt x="738" y="59"/>
                      <a:pt x="738" y="60"/>
                    </a:cubicBezTo>
                    <a:cubicBezTo>
                      <a:pt x="738" y="60"/>
                      <a:pt x="737" y="62"/>
                      <a:pt x="737" y="62"/>
                    </a:cubicBezTo>
                    <a:cubicBezTo>
                      <a:pt x="736" y="63"/>
                      <a:pt x="735" y="64"/>
                      <a:pt x="735" y="64"/>
                    </a:cubicBezTo>
                    <a:cubicBezTo>
                      <a:pt x="732" y="62"/>
                      <a:pt x="729" y="60"/>
                      <a:pt x="726" y="57"/>
                    </a:cubicBezTo>
                    <a:cubicBezTo>
                      <a:pt x="727" y="57"/>
                      <a:pt x="727" y="55"/>
                      <a:pt x="728" y="55"/>
                    </a:cubicBezTo>
                    <a:cubicBezTo>
                      <a:pt x="728" y="55"/>
                      <a:pt x="729" y="57"/>
                      <a:pt x="730" y="57"/>
                    </a:cubicBezTo>
                    <a:cubicBezTo>
                      <a:pt x="730" y="57"/>
                      <a:pt x="731" y="55"/>
                      <a:pt x="732" y="55"/>
                    </a:cubicBezTo>
                    <a:cubicBezTo>
                      <a:pt x="732" y="54"/>
                      <a:pt x="733" y="53"/>
                      <a:pt x="733" y="52"/>
                    </a:cubicBezTo>
                    <a:cubicBezTo>
                      <a:pt x="734" y="52"/>
                      <a:pt x="734" y="51"/>
                      <a:pt x="735" y="50"/>
                    </a:cubicBezTo>
                    <a:cubicBezTo>
                      <a:pt x="735" y="50"/>
                      <a:pt x="737" y="49"/>
                      <a:pt x="737" y="48"/>
                    </a:cubicBezTo>
                    <a:cubicBezTo>
                      <a:pt x="737" y="48"/>
                      <a:pt x="735" y="47"/>
                      <a:pt x="734" y="46"/>
                    </a:cubicBezTo>
                    <a:cubicBezTo>
                      <a:pt x="734" y="47"/>
                      <a:pt x="733" y="48"/>
                      <a:pt x="733" y="49"/>
                    </a:cubicBezTo>
                    <a:cubicBezTo>
                      <a:pt x="733" y="49"/>
                      <a:pt x="731" y="51"/>
                      <a:pt x="731" y="51"/>
                    </a:cubicBezTo>
                    <a:cubicBezTo>
                      <a:pt x="731" y="51"/>
                      <a:pt x="729" y="49"/>
                      <a:pt x="729" y="49"/>
                    </a:cubicBezTo>
                    <a:cubicBezTo>
                      <a:pt x="729" y="49"/>
                      <a:pt x="731" y="47"/>
                      <a:pt x="731" y="47"/>
                    </a:cubicBezTo>
                    <a:cubicBezTo>
                      <a:pt x="730" y="47"/>
                      <a:pt x="729" y="45"/>
                      <a:pt x="728" y="45"/>
                    </a:cubicBezTo>
                    <a:cubicBezTo>
                      <a:pt x="728" y="45"/>
                      <a:pt x="727" y="47"/>
                      <a:pt x="727" y="47"/>
                    </a:cubicBezTo>
                    <a:cubicBezTo>
                      <a:pt x="726" y="47"/>
                      <a:pt x="725" y="46"/>
                      <a:pt x="724" y="46"/>
                    </a:cubicBezTo>
                    <a:cubicBezTo>
                      <a:pt x="724" y="46"/>
                      <a:pt x="723" y="44"/>
                      <a:pt x="722" y="44"/>
                    </a:cubicBezTo>
                    <a:cubicBezTo>
                      <a:pt x="722" y="44"/>
                      <a:pt x="721" y="46"/>
                      <a:pt x="720" y="46"/>
                    </a:cubicBezTo>
                    <a:cubicBezTo>
                      <a:pt x="720" y="46"/>
                      <a:pt x="719" y="44"/>
                      <a:pt x="718" y="44"/>
                    </a:cubicBezTo>
                    <a:cubicBezTo>
                      <a:pt x="718" y="45"/>
                      <a:pt x="717" y="47"/>
                      <a:pt x="716" y="47"/>
                    </a:cubicBezTo>
                    <a:cubicBezTo>
                      <a:pt x="716" y="47"/>
                      <a:pt x="715" y="45"/>
                      <a:pt x="714" y="45"/>
                    </a:cubicBezTo>
                    <a:cubicBezTo>
                      <a:pt x="714" y="45"/>
                      <a:pt x="713" y="47"/>
                      <a:pt x="713" y="47"/>
                    </a:cubicBezTo>
                    <a:cubicBezTo>
                      <a:pt x="713" y="48"/>
                      <a:pt x="715" y="48"/>
                      <a:pt x="715" y="49"/>
                    </a:cubicBezTo>
                    <a:cubicBezTo>
                      <a:pt x="715" y="50"/>
                      <a:pt x="713" y="50"/>
                      <a:pt x="713" y="51"/>
                    </a:cubicBezTo>
                    <a:cubicBezTo>
                      <a:pt x="715" y="52"/>
                      <a:pt x="716" y="53"/>
                      <a:pt x="718" y="55"/>
                    </a:cubicBezTo>
                    <a:cubicBezTo>
                      <a:pt x="718" y="55"/>
                      <a:pt x="719" y="56"/>
                      <a:pt x="720" y="56"/>
                    </a:cubicBezTo>
                    <a:cubicBezTo>
                      <a:pt x="719" y="58"/>
                      <a:pt x="717" y="59"/>
                      <a:pt x="716" y="61"/>
                    </a:cubicBezTo>
                    <a:cubicBezTo>
                      <a:pt x="715" y="60"/>
                      <a:pt x="713" y="58"/>
                      <a:pt x="712" y="57"/>
                    </a:cubicBezTo>
                    <a:cubicBezTo>
                      <a:pt x="712" y="57"/>
                      <a:pt x="714" y="56"/>
                      <a:pt x="714" y="55"/>
                    </a:cubicBezTo>
                    <a:cubicBezTo>
                      <a:pt x="714" y="55"/>
                      <a:pt x="712" y="54"/>
                      <a:pt x="711" y="53"/>
                    </a:cubicBezTo>
                    <a:cubicBezTo>
                      <a:pt x="711" y="53"/>
                      <a:pt x="710" y="52"/>
                      <a:pt x="709" y="52"/>
                    </a:cubicBezTo>
                    <a:cubicBezTo>
                      <a:pt x="708" y="53"/>
                      <a:pt x="707" y="55"/>
                      <a:pt x="706" y="56"/>
                    </a:cubicBezTo>
                    <a:cubicBezTo>
                      <a:pt x="705" y="57"/>
                      <a:pt x="705" y="58"/>
                      <a:pt x="704" y="58"/>
                    </a:cubicBezTo>
                    <a:cubicBezTo>
                      <a:pt x="704" y="58"/>
                      <a:pt x="702" y="57"/>
                      <a:pt x="702" y="57"/>
                    </a:cubicBezTo>
                    <a:cubicBezTo>
                      <a:pt x="702" y="56"/>
                      <a:pt x="700" y="55"/>
                      <a:pt x="700" y="55"/>
                    </a:cubicBezTo>
                    <a:cubicBezTo>
                      <a:pt x="699" y="55"/>
                      <a:pt x="698" y="57"/>
                      <a:pt x="698" y="57"/>
                    </a:cubicBezTo>
                    <a:cubicBezTo>
                      <a:pt x="698" y="57"/>
                      <a:pt x="696" y="56"/>
                      <a:pt x="696" y="56"/>
                    </a:cubicBezTo>
                    <a:cubicBezTo>
                      <a:pt x="696" y="55"/>
                      <a:pt x="697" y="53"/>
                      <a:pt x="697" y="53"/>
                    </a:cubicBezTo>
                    <a:cubicBezTo>
                      <a:pt x="698" y="53"/>
                      <a:pt x="699" y="55"/>
                      <a:pt x="700" y="55"/>
                    </a:cubicBezTo>
                    <a:cubicBezTo>
                      <a:pt x="700" y="54"/>
                      <a:pt x="701" y="53"/>
                      <a:pt x="701" y="53"/>
                    </a:cubicBezTo>
                    <a:cubicBezTo>
                      <a:pt x="701" y="52"/>
                      <a:pt x="699" y="51"/>
                      <a:pt x="699" y="51"/>
                    </a:cubicBezTo>
                    <a:cubicBezTo>
                      <a:pt x="699" y="50"/>
                      <a:pt x="697" y="50"/>
                      <a:pt x="697" y="49"/>
                    </a:cubicBezTo>
                    <a:cubicBezTo>
                      <a:pt x="696" y="49"/>
                      <a:pt x="695" y="48"/>
                      <a:pt x="695" y="48"/>
                    </a:cubicBezTo>
                    <a:cubicBezTo>
                      <a:pt x="694" y="47"/>
                      <a:pt x="693" y="47"/>
                      <a:pt x="692" y="46"/>
                    </a:cubicBezTo>
                    <a:cubicBezTo>
                      <a:pt x="692" y="47"/>
                      <a:pt x="691" y="47"/>
                      <a:pt x="691" y="48"/>
                    </a:cubicBezTo>
                    <a:cubicBezTo>
                      <a:pt x="690" y="48"/>
                      <a:pt x="689" y="50"/>
                      <a:pt x="689" y="50"/>
                    </a:cubicBezTo>
                    <a:cubicBezTo>
                      <a:pt x="689" y="51"/>
                      <a:pt x="691" y="52"/>
                      <a:pt x="691" y="52"/>
                    </a:cubicBezTo>
                    <a:cubicBezTo>
                      <a:pt x="691" y="52"/>
                      <a:pt x="690" y="54"/>
                      <a:pt x="689" y="54"/>
                    </a:cubicBezTo>
                    <a:cubicBezTo>
                      <a:pt x="689" y="54"/>
                      <a:pt x="688" y="53"/>
                      <a:pt x="687" y="53"/>
                    </a:cubicBezTo>
                    <a:cubicBezTo>
                      <a:pt x="686" y="52"/>
                      <a:pt x="686" y="51"/>
                      <a:pt x="685" y="51"/>
                    </a:cubicBezTo>
                    <a:cubicBezTo>
                      <a:pt x="685" y="51"/>
                      <a:pt x="683" y="49"/>
                      <a:pt x="683" y="49"/>
                    </a:cubicBezTo>
                    <a:cubicBezTo>
                      <a:pt x="682" y="49"/>
                      <a:pt x="681" y="51"/>
                      <a:pt x="681" y="51"/>
                    </a:cubicBezTo>
                    <a:cubicBezTo>
                      <a:pt x="680" y="52"/>
                      <a:pt x="680" y="53"/>
                      <a:pt x="679" y="54"/>
                    </a:cubicBezTo>
                    <a:cubicBezTo>
                      <a:pt x="679" y="54"/>
                      <a:pt x="678" y="56"/>
                      <a:pt x="678" y="56"/>
                    </a:cubicBezTo>
                    <a:cubicBezTo>
                      <a:pt x="677" y="56"/>
                      <a:pt x="676" y="54"/>
                      <a:pt x="675" y="54"/>
                    </a:cubicBezTo>
                    <a:cubicBezTo>
                      <a:pt x="675" y="54"/>
                      <a:pt x="674" y="53"/>
                      <a:pt x="673" y="53"/>
                    </a:cubicBezTo>
                    <a:cubicBezTo>
                      <a:pt x="673" y="52"/>
                      <a:pt x="672" y="55"/>
                      <a:pt x="671" y="55"/>
                    </a:cubicBezTo>
                    <a:cubicBezTo>
                      <a:pt x="671" y="55"/>
                      <a:pt x="670" y="53"/>
                      <a:pt x="669" y="53"/>
                    </a:cubicBezTo>
                    <a:cubicBezTo>
                      <a:pt x="669" y="54"/>
                      <a:pt x="668" y="55"/>
                      <a:pt x="668" y="55"/>
                    </a:cubicBezTo>
                    <a:cubicBezTo>
                      <a:pt x="668" y="55"/>
                      <a:pt x="665" y="54"/>
                      <a:pt x="665" y="54"/>
                    </a:cubicBezTo>
                    <a:cubicBezTo>
                      <a:pt x="665" y="53"/>
                      <a:pt x="667" y="52"/>
                      <a:pt x="667" y="51"/>
                    </a:cubicBezTo>
                    <a:cubicBezTo>
                      <a:pt x="667" y="51"/>
                      <a:pt x="668" y="50"/>
                      <a:pt x="669" y="49"/>
                    </a:cubicBezTo>
                    <a:cubicBezTo>
                      <a:pt x="669" y="49"/>
                      <a:pt x="670" y="47"/>
                      <a:pt x="670" y="47"/>
                    </a:cubicBezTo>
                    <a:cubicBezTo>
                      <a:pt x="670" y="46"/>
                      <a:pt x="668" y="46"/>
                      <a:pt x="668" y="45"/>
                    </a:cubicBezTo>
                    <a:cubicBezTo>
                      <a:pt x="668" y="45"/>
                      <a:pt x="670" y="43"/>
                      <a:pt x="670" y="43"/>
                    </a:cubicBezTo>
                    <a:cubicBezTo>
                      <a:pt x="670" y="42"/>
                      <a:pt x="668" y="42"/>
                      <a:pt x="668" y="41"/>
                    </a:cubicBezTo>
                    <a:cubicBezTo>
                      <a:pt x="668" y="41"/>
                      <a:pt x="666" y="40"/>
                      <a:pt x="665" y="40"/>
                    </a:cubicBezTo>
                    <a:cubicBezTo>
                      <a:pt x="665" y="40"/>
                      <a:pt x="664" y="41"/>
                      <a:pt x="664" y="42"/>
                    </a:cubicBezTo>
                    <a:cubicBezTo>
                      <a:pt x="664" y="42"/>
                      <a:pt x="666" y="43"/>
                      <a:pt x="666" y="43"/>
                    </a:cubicBezTo>
                    <a:cubicBezTo>
                      <a:pt x="666" y="44"/>
                      <a:pt x="665" y="45"/>
                      <a:pt x="664" y="46"/>
                    </a:cubicBezTo>
                    <a:cubicBezTo>
                      <a:pt x="664" y="46"/>
                      <a:pt x="663" y="47"/>
                      <a:pt x="663" y="48"/>
                    </a:cubicBezTo>
                    <a:cubicBezTo>
                      <a:pt x="662" y="48"/>
                      <a:pt x="665" y="49"/>
                      <a:pt x="665" y="50"/>
                    </a:cubicBezTo>
                    <a:cubicBezTo>
                      <a:pt x="665" y="50"/>
                      <a:pt x="663" y="51"/>
                      <a:pt x="663" y="52"/>
                    </a:cubicBezTo>
                    <a:cubicBezTo>
                      <a:pt x="663" y="53"/>
                      <a:pt x="661" y="53"/>
                      <a:pt x="661" y="54"/>
                    </a:cubicBezTo>
                    <a:cubicBezTo>
                      <a:pt x="661" y="55"/>
                      <a:pt x="663" y="55"/>
                      <a:pt x="664" y="56"/>
                    </a:cubicBezTo>
                    <a:cubicBezTo>
                      <a:pt x="662" y="57"/>
                      <a:pt x="661" y="59"/>
                      <a:pt x="660" y="60"/>
                    </a:cubicBezTo>
                    <a:cubicBezTo>
                      <a:pt x="660" y="61"/>
                      <a:pt x="659" y="62"/>
                      <a:pt x="659" y="63"/>
                    </a:cubicBezTo>
                    <a:cubicBezTo>
                      <a:pt x="657" y="61"/>
                      <a:pt x="656" y="60"/>
                      <a:pt x="654" y="59"/>
                    </a:cubicBezTo>
                    <a:cubicBezTo>
                      <a:pt x="655" y="58"/>
                      <a:pt x="655" y="58"/>
                      <a:pt x="656" y="57"/>
                    </a:cubicBezTo>
                    <a:cubicBezTo>
                      <a:pt x="656" y="56"/>
                      <a:pt x="657" y="55"/>
                      <a:pt x="657" y="55"/>
                    </a:cubicBezTo>
                    <a:cubicBezTo>
                      <a:pt x="657" y="54"/>
                      <a:pt x="655" y="53"/>
                      <a:pt x="655" y="53"/>
                    </a:cubicBezTo>
                    <a:cubicBezTo>
                      <a:pt x="655" y="53"/>
                      <a:pt x="653" y="52"/>
                      <a:pt x="653" y="51"/>
                    </a:cubicBezTo>
                    <a:cubicBezTo>
                      <a:pt x="653" y="51"/>
                      <a:pt x="655" y="50"/>
                      <a:pt x="655" y="49"/>
                    </a:cubicBezTo>
                    <a:cubicBezTo>
                      <a:pt x="654" y="48"/>
                      <a:pt x="653" y="48"/>
                      <a:pt x="652" y="47"/>
                    </a:cubicBezTo>
                    <a:cubicBezTo>
                      <a:pt x="652" y="47"/>
                      <a:pt x="651" y="46"/>
                      <a:pt x="650" y="46"/>
                    </a:cubicBezTo>
                    <a:cubicBezTo>
                      <a:pt x="650" y="46"/>
                      <a:pt x="649" y="47"/>
                      <a:pt x="649" y="48"/>
                    </a:cubicBezTo>
                    <a:cubicBezTo>
                      <a:pt x="648" y="48"/>
                      <a:pt x="647" y="50"/>
                      <a:pt x="647" y="50"/>
                    </a:cubicBezTo>
                    <a:cubicBezTo>
                      <a:pt x="647" y="50"/>
                      <a:pt x="649" y="51"/>
                      <a:pt x="649" y="52"/>
                    </a:cubicBezTo>
                    <a:cubicBezTo>
                      <a:pt x="649" y="52"/>
                      <a:pt x="648" y="53"/>
                      <a:pt x="647" y="54"/>
                    </a:cubicBezTo>
                    <a:cubicBezTo>
                      <a:pt x="647" y="54"/>
                      <a:pt x="646" y="56"/>
                      <a:pt x="646" y="56"/>
                    </a:cubicBezTo>
                    <a:cubicBezTo>
                      <a:pt x="646" y="57"/>
                      <a:pt x="648" y="57"/>
                      <a:pt x="648" y="58"/>
                    </a:cubicBezTo>
                    <a:cubicBezTo>
                      <a:pt x="648" y="59"/>
                      <a:pt x="646" y="59"/>
                      <a:pt x="646" y="60"/>
                    </a:cubicBezTo>
                    <a:cubicBezTo>
                      <a:pt x="646" y="60"/>
                      <a:pt x="644" y="59"/>
                      <a:pt x="644" y="58"/>
                    </a:cubicBezTo>
                    <a:cubicBezTo>
                      <a:pt x="644" y="58"/>
                      <a:pt x="646" y="57"/>
                      <a:pt x="646" y="56"/>
                    </a:cubicBezTo>
                    <a:cubicBezTo>
                      <a:pt x="645" y="56"/>
                      <a:pt x="644" y="55"/>
                      <a:pt x="643" y="55"/>
                    </a:cubicBezTo>
                    <a:cubicBezTo>
                      <a:pt x="643" y="54"/>
                      <a:pt x="642" y="53"/>
                      <a:pt x="641" y="53"/>
                    </a:cubicBezTo>
                    <a:cubicBezTo>
                      <a:pt x="641" y="53"/>
                      <a:pt x="639" y="51"/>
                      <a:pt x="639" y="51"/>
                    </a:cubicBezTo>
                    <a:cubicBezTo>
                      <a:pt x="638" y="51"/>
                      <a:pt x="638" y="53"/>
                      <a:pt x="637" y="53"/>
                    </a:cubicBezTo>
                    <a:cubicBezTo>
                      <a:pt x="637" y="53"/>
                      <a:pt x="636" y="51"/>
                      <a:pt x="635" y="52"/>
                    </a:cubicBezTo>
                    <a:cubicBezTo>
                      <a:pt x="634" y="52"/>
                      <a:pt x="634" y="54"/>
                      <a:pt x="633" y="54"/>
                    </a:cubicBezTo>
                    <a:cubicBezTo>
                      <a:pt x="634" y="55"/>
                      <a:pt x="635" y="55"/>
                      <a:pt x="636" y="56"/>
                    </a:cubicBezTo>
                    <a:cubicBezTo>
                      <a:pt x="636" y="56"/>
                      <a:pt x="634" y="57"/>
                      <a:pt x="634" y="58"/>
                    </a:cubicBezTo>
                    <a:cubicBezTo>
                      <a:pt x="633" y="58"/>
                      <a:pt x="632" y="59"/>
                      <a:pt x="632" y="60"/>
                    </a:cubicBezTo>
                    <a:cubicBezTo>
                      <a:pt x="632" y="60"/>
                      <a:pt x="634" y="61"/>
                      <a:pt x="634" y="62"/>
                    </a:cubicBezTo>
                    <a:cubicBezTo>
                      <a:pt x="634" y="62"/>
                      <a:pt x="633" y="64"/>
                      <a:pt x="633" y="64"/>
                    </a:cubicBezTo>
                    <a:cubicBezTo>
                      <a:pt x="632" y="65"/>
                      <a:pt x="631" y="65"/>
                      <a:pt x="631" y="66"/>
                    </a:cubicBezTo>
                    <a:cubicBezTo>
                      <a:pt x="631" y="66"/>
                      <a:pt x="629" y="65"/>
                      <a:pt x="629" y="64"/>
                    </a:cubicBezTo>
                    <a:cubicBezTo>
                      <a:pt x="629" y="64"/>
                      <a:pt x="631" y="63"/>
                      <a:pt x="630" y="62"/>
                    </a:cubicBezTo>
                    <a:cubicBezTo>
                      <a:pt x="630" y="62"/>
                      <a:pt x="628" y="61"/>
                      <a:pt x="628" y="61"/>
                    </a:cubicBezTo>
                    <a:cubicBezTo>
                      <a:pt x="628" y="60"/>
                      <a:pt x="626" y="60"/>
                      <a:pt x="626" y="59"/>
                    </a:cubicBezTo>
                    <a:cubicBezTo>
                      <a:pt x="626" y="58"/>
                      <a:pt x="628" y="57"/>
                      <a:pt x="628" y="57"/>
                    </a:cubicBezTo>
                    <a:cubicBezTo>
                      <a:pt x="628" y="56"/>
                      <a:pt x="629" y="55"/>
                      <a:pt x="629" y="54"/>
                    </a:cubicBezTo>
                    <a:cubicBezTo>
                      <a:pt x="629" y="54"/>
                      <a:pt x="627" y="53"/>
                      <a:pt x="627" y="53"/>
                    </a:cubicBezTo>
                    <a:cubicBezTo>
                      <a:pt x="627" y="52"/>
                      <a:pt x="629" y="51"/>
                      <a:pt x="629" y="50"/>
                    </a:cubicBezTo>
                    <a:cubicBezTo>
                      <a:pt x="629" y="50"/>
                      <a:pt x="627" y="49"/>
                      <a:pt x="627" y="49"/>
                    </a:cubicBezTo>
                    <a:cubicBezTo>
                      <a:pt x="626" y="48"/>
                      <a:pt x="625" y="48"/>
                      <a:pt x="624" y="47"/>
                    </a:cubicBezTo>
                    <a:cubicBezTo>
                      <a:pt x="624" y="48"/>
                      <a:pt x="623" y="49"/>
                      <a:pt x="623" y="49"/>
                    </a:cubicBezTo>
                    <a:cubicBezTo>
                      <a:pt x="623" y="50"/>
                      <a:pt x="625" y="51"/>
                      <a:pt x="625" y="51"/>
                    </a:cubicBezTo>
                    <a:cubicBezTo>
                      <a:pt x="625" y="52"/>
                      <a:pt x="624" y="53"/>
                      <a:pt x="623" y="53"/>
                    </a:cubicBezTo>
                    <a:cubicBezTo>
                      <a:pt x="623" y="54"/>
                      <a:pt x="622" y="55"/>
                      <a:pt x="621" y="55"/>
                    </a:cubicBezTo>
                    <a:cubicBezTo>
                      <a:pt x="621" y="56"/>
                      <a:pt x="624" y="57"/>
                      <a:pt x="624" y="57"/>
                    </a:cubicBezTo>
                    <a:cubicBezTo>
                      <a:pt x="624" y="58"/>
                      <a:pt x="622" y="59"/>
                      <a:pt x="622" y="59"/>
                    </a:cubicBezTo>
                    <a:cubicBezTo>
                      <a:pt x="622" y="60"/>
                      <a:pt x="621" y="61"/>
                      <a:pt x="620" y="62"/>
                    </a:cubicBezTo>
                    <a:cubicBezTo>
                      <a:pt x="620" y="62"/>
                      <a:pt x="618" y="60"/>
                      <a:pt x="618" y="60"/>
                    </a:cubicBezTo>
                    <a:cubicBezTo>
                      <a:pt x="618" y="60"/>
                      <a:pt x="620" y="58"/>
                      <a:pt x="620" y="58"/>
                    </a:cubicBezTo>
                    <a:cubicBezTo>
                      <a:pt x="619" y="57"/>
                      <a:pt x="618" y="56"/>
                      <a:pt x="618" y="56"/>
                    </a:cubicBezTo>
                    <a:cubicBezTo>
                      <a:pt x="617" y="56"/>
                      <a:pt x="616" y="54"/>
                      <a:pt x="615" y="54"/>
                    </a:cubicBezTo>
                    <a:cubicBezTo>
                      <a:pt x="615" y="54"/>
                      <a:pt x="614" y="56"/>
                      <a:pt x="614" y="57"/>
                    </a:cubicBezTo>
                    <a:cubicBezTo>
                      <a:pt x="613" y="57"/>
                      <a:pt x="612" y="58"/>
                      <a:pt x="612" y="59"/>
                    </a:cubicBezTo>
                    <a:cubicBezTo>
                      <a:pt x="612" y="59"/>
                      <a:pt x="614" y="60"/>
                      <a:pt x="614" y="60"/>
                    </a:cubicBezTo>
                    <a:cubicBezTo>
                      <a:pt x="614" y="61"/>
                      <a:pt x="616" y="62"/>
                      <a:pt x="616" y="62"/>
                    </a:cubicBezTo>
                    <a:cubicBezTo>
                      <a:pt x="616" y="62"/>
                      <a:pt x="615" y="64"/>
                      <a:pt x="615" y="64"/>
                    </a:cubicBezTo>
                    <a:cubicBezTo>
                      <a:pt x="614" y="64"/>
                      <a:pt x="613" y="62"/>
                      <a:pt x="612" y="63"/>
                    </a:cubicBezTo>
                    <a:cubicBezTo>
                      <a:pt x="612" y="63"/>
                      <a:pt x="611" y="65"/>
                      <a:pt x="611" y="65"/>
                    </a:cubicBezTo>
                    <a:cubicBezTo>
                      <a:pt x="610" y="64"/>
                      <a:pt x="609" y="64"/>
                      <a:pt x="609" y="63"/>
                    </a:cubicBezTo>
                    <a:cubicBezTo>
                      <a:pt x="608" y="63"/>
                      <a:pt x="606" y="62"/>
                      <a:pt x="606" y="62"/>
                    </a:cubicBezTo>
                    <a:cubicBezTo>
                      <a:pt x="606" y="61"/>
                      <a:pt x="608" y="60"/>
                      <a:pt x="608" y="59"/>
                    </a:cubicBezTo>
                    <a:cubicBezTo>
                      <a:pt x="608" y="59"/>
                      <a:pt x="606" y="58"/>
                      <a:pt x="606" y="58"/>
                    </a:cubicBezTo>
                    <a:cubicBezTo>
                      <a:pt x="606" y="57"/>
                      <a:pt x="608" y="56"/>
                      <a:pt x="607" y="55"/>
                    </a:cubicBezTo>
                    <a:cubicBezTo>
                      <a:pt x="607" y="55"/>
                      <a:pt x="605" y="54"/>
                      <a:pt x="605" y="54"/>
                    </a:cubicBezTo>
                    <a:cubicBezTo>
                      <a:pt x="605" y="53"/>
                      <a:pt x="607" y="52"/>
                      <a:pt x="607" y="51"/>
                    </a:cubicBezTo>
                    <a:cubicBezTo>
                      <a:pt x="607" y="51"/>
                      <a:pt x="609" y="49"/>
                      <a:pt x="609" y="49"/>
                    </a:cubicBezTo>
                    <a:cubicBezTo>
                      <a:pt x="609" y="49"/>
                      <a:pt x="606" y="48"/>
                      <a:pt x="606" y="47"/>
                    </a:cubicBezTo>
                    <a:cubicBezTo>
                      <a:pt x="607" y="47"/>
                      <a:pt x="608" y="46"/>
                      <a:pt x="608" y="45"/>
                    </a:cubicBezTo>
                    <a:cubicBezTo>
                      <a:pt x="609" y="44"/>
                      <a:pt x="609" y="44"/>
                      <a:pt x="610" y="43"/>
                    </a:cubicBezTo>
                    <a:cubicBezTo>
                      <a:pt x="609" y="43"/>
                      <a:pt x="608" y="41"/>
                      <a:pt x="608" y="41"/>
                    </a:cubicBezTo>
                    <a:cubicBezTo>
                      <a:pt x="607" y="41"/>
                      <a:pt x="607" y="43"/>
                      <a:pt x="606" y="44"/>
                    </a:cubicBezTo>
                    <a:cubicBezTo>
                      <a:pt x="605" y="44"/>
                      <a:pt x="604" y="42"/>
                      <a:pt x="604" y="42"/>
                    </a:cubicBezTo>
                    <a:cubicBezTo>
                      <a:pt x="603" y="42"/>
                      <a:pt x="602" y="44"/>
                      <a:pt x="602" y="44"/>
                    </a:cubicBezTo>
                    <a:cubicBezTo>
                      <a:pt x="602" y="44"/>
                      <a:pt x="604" y="46"/>
                      <a:pt x="604" y="46"/>
                    </a:cubicBezTo>
                    <a:cubicBezTo>
                      <a:pt x="604" y="46"/>
                      <a:pt x="603" y="48"/>
                      <a:pt x="602" y="48"/>
                    </a:cubicBezTo>
                    <a:cubicBezTo>
                      <a:pt x="602" y="49"/>
                      <a:pt x="601" y="50"/>
                      <a:pt x="601" y="50"/>
                    </a:cubicBezTo>
                    <a:cubicBezTo>
                      <a:pt x="600" y="51"/>
                      <a:pt x="600" y="52"/>
                      <a:pt x="599" y="52"/>
                    </a:cubicBezTo>
                    <a:cubicBezTo>
                      <a:pt x="599" y="53"/>
                      <a:pt x="597" y="51"/>
                      <a:pt x="597" y="51"/>
                    </a:cubicBezTo>
                    <a:cubicBezTo>
                      <a:pt x="596" y="51"/>
                      <a:pt x="596" y="53"/>
                      <a:pt x="595" y="53"/>
                    </a:cubicBezTo>
                    <a:cubicBezTo>
                      <a:pt x="594" y="53"/>
                      <a:pt x="594" y="55"/>
                      <a:pt x="593" y="55"/>
                    </a:cubicBezTo>
                    <a:cubicBezTo>
                      <a:pt x="593" y="55"/>
                      <a:pt x="591" y="53"/>
                      <a:pt x="591" y="54"/>
                    </a:cubicBezTo>
                    <a:cubicBezTo>
                      <a:pt x="591" y="54"/>
                      <a:pt x="590" y="55"/>
                      <a:pt x="589" y="56"/>
                    </a:cubicBezTo>
                    <a:cubicBezTo>
                      <a:pt x="589" y="56"/>
                      <a:pt x="588" y="57"/>
                      <a:pt x="588" y="58"/>
                    </a:cubicBezTo>
                    <a:cubicBezTo>
                      <a:pt x="587" y="59"/>
                      <a:pt x="587" y="59"/>
                      <a:pt x="586" y="60"/>
                    </a:cubicBezTo>
                    <a:cubicBezTo>
                      <a:pt x="586" y="61"/>
                      <a:pt x="585" y="62"/>
                      <a:pt x="584" y="62"/>
                    </a:cubicBezTo>
                    <a:cubicBezTo>
                      <a:pt x="584" y="62"/>
                      <a:pt x="586" y="64"/>
                      <a:pt x="587" y="64"/>
                    </a:cubicBezTo>
                    <a:cubicBezTo>
                      <a:pt x="587" y="64"/>
                      <a:pt x="588" y="62"/>
                      <a:pt x="588" y="62"/>
                    </a:cubicBezTo>
                    <a:cubicBezTo>
                      <a:pt x="588" y="62"/>
                      <a:pt x="590" y="63"/>
                      <a:pt x="591" y="64"/>
                    </a:cubicBezTo>
                    <a:cubicBezTo>
                      <a:pt x="591" y="64"/>
                      <a:pt x="589" y="66"/>
                      <a:pt x="589" y="66"/>
                    </a:cubicBezTo>
                    <a:cubicBezTo>
                      <a:pt x="589" y="66"/>
                      <a:pt x="587" y="64"/>
                      <a:pt x="587" y="64"/>
                    </a:cubicBezTo>
                    <a:cubicBezTo>
                      <a:pt x="586" y="64"/>
                      <a:pt x="586" y="66"/>
                      <a:pt x="585" y="66"/>
                    </a:cubicBezTo>
                    <a:cubicBezTo>
                      <a:pt x="584" y="66"/>
                      <a:pt x="583" y="65"/>
                      <a:pt x="583" y="65"/>
                    </a:cubicBezTo>
                    <a:cubicBezTo>
                      <a:pt x="582" y="64"/>
                      <a:pt x="580" y="63"/>
                      <a:pt x="580" y="63"/>
                    </a:cubicBezTo>
                    <a:cubicBezTo>
                      <a:pt x="580" y="63"/>
                      <a:pt x="582" y="61"/>
                      <a:pt x="582" y="61"/>
                    </a:cubicBezTo>
                    <a:cubicBezTo>
                      <a:pt x="582" y="61"/>
                      <a:pt x="584" y="59"/>
                      <a:pt x="584" y="59"/>
                    </a:cubicBezTo>
                    <a:cubicBezTo>
                      <a:pt x="584" y="58"/>
                      <a:pt x="582" y="57"/>
                      <a:pt x="582" y="57"/>
                    </a:cubicBezTo>
                    <a:cubicBezTo>
                      <a:pt x="581" y="57"/>
                      <a:pt x="580" y="59"/>
                      <a:pt x="580" y="59"/>
                    </a:cubicBezTo>
                    <a:cubicBezTo>
                      <a:pt x="579" y="59"/>
                      <a:pt x="578" y="58"/>
                      <a:pt x="578" y="57"/>
                    </a:cubicBezTo>
                    <a:cubicBezTo>
                      <a:pt x="577" y="57"/>
                      <a:pt x="576" y="56"/>
                      <a:pt x="575" y="56"/>
                    </a:cubicBezTo>
                    <a:cubicBezTo>
                      <a:pt x="575" y="55"/>
                      <a:pt x="577" y="54"/>
                      <a:pt x="577" y="53"/>
                    </a:cubicBezTo>
                    <a:cubicBezTo>
                      <a:pt x="577" y="53"/>
                      <a:pt x="579" y="51"/>
                      <a:pt x="579" y="51"/>
                    </a:cubicBezTo>
                    <a:cubicBezTo>
                      <a:pt x="579" y="50"/>
                      <a:pt x="577" y="50"/>
                      <a:pt x="577" y="49"/>
                    </a:cubicBezTo>
                    <a:cubicBezTo>
                      <a:pt x="576" y="49"/>
                      <a:pt x="575" y="48"/>
                      <a:pt x="574" y="48"/>
                    </a:cubicBezTo>
                    <a:cubicBezTo>
                      <a:pt x="573" y="49"/>
                      <a:pt x="572" y="51"/>
                      <a:pt x="571" y="52"/>
                    </a:cubicBezTo>
                    <a:cubicBezTo>
                      <a:pt x="570" y="54"/>
                      <a:pt x="569" y="55"/>
                      <a:pt x="568" y="57"/>
                    </a:cubicBezTo>
                    <a:cubicBezTo>
                      <a:pt x="566" y="58"/>
                      <a:pt x="565" y="60"/>
                      <a:pt x="564" y="61"/>
                    </a:cubicBezTo>
                    <a:cubicBezTo>
                      <a:pt x="564" y="62"/>
                      <a:pt x="563" y="63"/>
                      <a:pt x="562" y="63"/>
                    </a:cubicBezTo>
                    <a:cubicBezTo>
                      <a:pt x="562" y="64"/>
                      <a:pt x="561" y="65"/>
                      <a:pt x="561" y="66"/>
                    </a:cubicBezTo>
                    <a:cubicBezTo>
                      <a:pt x="561" y="66"/>
                      <a:pt x="559" y="64"/>
                      <a:pt x="559" y="64"/>
                    </a:cubicBezTo>
                    <a:cubicBezTo>
                      <a:pt x="558" y="63"/>
                      <a:pt x="560" y="62"/>
                      <a:pt x="560" y="62"/>
                    </a:cubicBezTo>
                    <a:cubicBezTo>
                      <a:pt x="559" y="61"/>
                      <a:pt x="559" y="60"/>
                      <a:pt x="558" y="60"/>
                    </a:cubicBezTo>
                    <a:cubicBezTo>
                      <a:pt x="557" y="60"/>
                      <a:pt x="556" y="58"/>
                      <a:pt x="556" y="58"/>
                    </a:cubicBezTo>
                    <a:cubicBezTo>
                      <a:pt x="555" y="58"/>
                      <a:pt x="555" y="61"/>
                      <a:pt x="554" y="60"/>
                    </a:cubicBezTo>
                    <a:cubicBezTo>
                      <a:pt x="553" y="60"/>
                      <a:pt x="553" y="59"/>
                      <a:pt x="552" y="59"/>
                    </a:cubicBezTo>
                    <a:cubicBezTo>
                      <a:pt x="551" y="59"/>
                      <a:pt x="551" y="61"/>
                      <a:pt x="550" y="61"/>
                    </a:cubicBezTo>
                    <a:cubicBezTo>
                      <a:pt x="550" y="61"/>
                      <a:pt x="548" y="60"/>
                      <a:pt x="548" y="59"/>
                    </a:cubicBezTo>
                    <a:cubicBezTo>
                      <a:pt x="547" y="59"/>
                      <a:pt x="546" y="58"/>
                      <a:pt x="546" y="58"/>
                    </a:cubicBezTo>
                    <a:cubicBezTo>
                      <a:pt x="546" y="58"/>
                      <a:pt x="547" y="56"/>
                      <a:pt x="547" y="55"/>
                    </a:cubicBezTo>
                    <a:cubicBezTo>
                      <a:pt x="548" y="55"/>
                      <a:pt x="549" y="54"/>
                      <a:pt x="549" y="53"/>
                    </a:cubicBezTo>
                    <a:cubicBezTo>
                      <a:pt x="549" y="53"/>
                      <a:pt x="547" y="51"/>
                      <a:pt x="547" y="51"/>
                    </a:cubicBezTo>
                    <a:cubicBezTo>
                      <a:pt x="546" y="51"/>
                      <a:pt x="546" y="54"/>
                      <a:pt x="545" y="54"/>
                    </a:cubicBezTo>
                    <a:cubicBezTo>
                      <a:pt x="544" y="54"/>
                      <a:pt x="544" y="52"/>
                      <a:pt x="543" y="52"/>
                    </a:cubicBezTo>
                    <a:cubicBezTo>
                      <a:pt x="541" y="51"/>
                      <a:pt x="540" y="50"/>
                      <a:pt x="538" y="49"/>
                    </a:cubicBezTo>
                    <a:cubicBezTo>
                      <a:pt x="538" y="49"/>
                      <a:pt x="537" y="50"/>
                      <a:pt x="537" y="51"/>
                    </a:cubicBezTo>
                    <a:cubicBezTo>
                      <a:pt x="537" y="51"/>
                      <a:pt x="539" y="52"/>
                      <a:pt x="539" y="53"/>
                    </a:cubicBezTo>
                    <a:cubicBezTo>
                      <a:pt x="539" y="53"/>
                      <a:pt x="541" y="54"/>
                      <a:pt x="541" y="54"/>
                    </a:cubicBezTo>
                    <a:cubicBezTo>
                      <a:pt x="541" y="55"/>
                      <a:pt x="540" y="56"/>
                      <a:pt x="539" y="56"/>
                    </a:cubicBezTo>
                    <a:cubicBezTo>
                      <a:pt x="540" y="57"/>
                      <a:pt x="541" y="58"/>
                      <a:pt x="542" y="58"/>
                    </a:cubicBezTo>
                    <a:cubicBezTo>
                      <a:pt x="542" y="58"/>
                      <a:pt x="540" y="60"/>
                      <a:pt x="540" y="60"/>
                    </a:cubicBezTo>
                    <a:cubicBezTo>
                      <a:pt x="540" y="60"/>
                      <a:pt x="538" y="59"/>
                      <a:pt x="538" y="59"/>
                    </a:cubicBezTo>
                    <a:cubicBezTo>
                      <a:pt x="537" y="58"/>
                      <a:pt x="536" y="57"/>
                      <a:pt x="536" y="57"/>
                    </a:cubicBezTo>
                    <a:cubicBezTo>
                      <a:pt x="535" y="56"/>
                      <a:pt x="534" y="56"/>
                      <a:pt x="533" y="55"/>
                    </a:cubicBezTo>
                    <a:cubicBezTo>
                      <a:pt x="533" y="55"/>
                      <a:pt x="531" y="53"/>
                      <a:pt x="531" y="54"/>
                    </a:cubicBezTo>
                    <a:cubicBezTo>
                      <a:pt x="531" y="54"/>
                      <a:pt x="529" y="56"/>
                      <a:pt x="529" y="56"/>
                    </a:cubicBezTo>
                    <a:cubicBezTo>
                      <a:pt x="529" y="56"/>
                      <a:pt x="532" y="57"/>
                      <a:pt x="532" y="57"/>
                    </a:cubicBezTo>
                    <a:cubicBezTo>
                      <a:pt x="532" y="58"/>
                      <a:pt x="530" y="59"/>
                      <a:pt x="530" y="60"/>
                    </a:cubicBezTo>
                    <a:cubicBezTo>
                      <a:pt x="530" y="60"/>
                      <a:pt x="529" y="61"/>
                      <a:pt x="528" y="62"/>
                    </a:cubicBezTo>
                    <a:cubicBezTo>
                      <a:pt x="528" y="63"/>
                      <a:pt x="527" y="63"/>
                      <a:pt x="526" y="64"/>
                    </a:cubicBezTo>
                    <a:cubicBezTo>
                      <a:pt x="526" y="64"/>
                      <a:pt x="525" y="66"/>
                      <a:pt x="525" y="66"/>
                    </a:cubicBezTo>
                    <a:cubicBezTo>
                      <a:pt x="525" y="66"/>
                      <a:pt x="523" y="65"/>
                      <a:pt x="523" y="65"/>
                    </a:cubicBezTo>
                    <a:cubicBezTo>
                      <a:pt x="522" y="64"/>
                      <a:pt x="524" y="63"/>
                      <a:pt x="524" y="62"/>
                    </a:cubicBezTo>
                    <a:cubicBezTo>
                      <a:pt x="524" y="62"/>
                      <a:pt x="526" y="61"/>
                      <a:pt x="526" y="60"/>
                    </a:cubicBezTo>
                    <a:cubicBezTo>
                      <a:pt x="526" y="60"/>
                      <a:pt x="524" y="59"/>
                      <a:pt x="524" y="59"/>
                    </a:cubicBezTo>
                    <a:cubicBezTo>
                      <a:pt x="523" y="58"/>
                      <a:pt x="522" y="57"/>
                      <a:pt x="522" y="57"/>
                    </a:cubicBezTo>
                    <a:cubicBezTo>
                      <a:pt x="521" y="57"/>
                      <a:pt x="520" y="59"/>
                      <a:pt x="520" y="59"/>
                    </a:cubicBezTo>
                    <a:cubicBezTo>
                      <a:pt x="519" y="60"/>
                      <a:pt x="519" y="61"/>
                      <a:pt x="518" y="61"/>
                    </a:cubicBezTo>
                    <a:cubicBezTo>
                      <a:pt x="517" y="63"/>
                      <a:pt x="516" y="64"/>
                      <a:pt x="515" y="66"/>
                    </a:cubicBezTo>
                    <a:cubicBezTo>
                      <a:pt x="513" y="65"/>
                      <a:pt x="512" y="64"/>
                      <a:pt x="510" y="62"/>
                    </a:cubicBezTo>
                    <a:cubicBezTo>
                      <a:pt x="511" y="61"/>
                      <a:pt x="512" y="59"/>
                      <a:pt x="514" y="58"/>
                    </a:cubicBezTo>
                    <a:cubicBezTo>
                      <a:pt x="515" y="56"/>
                      <a:pt x="516" y="55"/>
                      <a:pt x="517" y="53"/>
                    </a:cubicBezTo>
                    <a:cubicBezTo>
                      <a:pt x="516" y="53"/>
                      <a:pt x="515" y="52"/>
                      <a:pt x="515" y="52"/>
                    </a:cubicBezTo>
                    <a:cubicBezTo>
                      <a:pt x="514" y="52"/>
                      <a:pt x="514" y="54"/>
                      <a:pt x="513" y="54"/>
                    </a:cubicBezTo>
                    <a:cubicBezTo>
                      <a:pt x="512" y="54"/>
                      <a:pt x="512" y="52"/>
                      <a:pt x="511" y="52"/>
                    </a:cubicBezTo>
                    <a:cubicBezTo>
                      <a:pt x="510" y="52"/>
                      <a:pt x="510" y="54"/>
                      <a:pt x="509" y="54"/>
                    </a:cubicBezTo>
                    <a:cubicBezTo>
                      <a:pt x="509" y="55"/>
                      <a:pt x="508" y="53"/>
                      <a:pt x="507" y="53"/>
                    </a:cubicBezTo>
                    <a:cubicBezTo>
                      <a:pt x="506" y="53"/>
                      <a:pt x="506" y="55"/>
                      <a:pt x="505" y="55"/>
                    </a:cubicBezTo>
                    <a:cubicBezTo>
                      <a:pt x="505" y="55"/>
                      <a:pt x="503" y="53"/>
                      <a:pt x="503" y="53"/>
                    </a:cubicBezTo>
                    <a:cubicBezTo>
                      <a:pt x="502" y="54"/>
                      <a:pt x="502" y="55"/>
                      <a:pt x="501" y="56"/>
                    </a:cubicBezTo>
                    <a:cubicBezTo>
                      <a:pt x="501" y="56"/>
                      <a:pt x="500" y="57"/>
                      <a:pt x="500" y="58"/>
                    </a:cubicBezTo>
                    <a:cubicBezTo>
                      <a:pt x="499" y="57"/>
                      <a:pt x="498" y="57"/>
                      <a:pt x="497" y="56"/>
                    </a:cubicBezTo>
                    <a:cubicBezTo>
                      <a:pt x="497" y="56"/>
                      <a:pt x="495" y="55"/>
                      <a:pt x="495" y="54"/>
                    </a:cubicBezTo>
                    <a:cubicBezTo>
                      <a:pt x="495" y="54"/>
                      <a:pt x="497" y="53"/>
                      <a:pt x="497" y="52"/>
                    </a:cubicBezTo>
                    <a:cubicBezTo>
                      <a:pt x="497" y="52"/>
                      <a:pt x="495" y="51"/>
                      <a:pt x="495" y="50"/>
                    </a:cubicBezTo>
                    <a:cubicBezTo>
                      <a:pt x="495" y="50"/>
                      <a:pt x="496" y="49"/>
                      <a:pt x="496" y="48"/>
                    </a:cubicBezTo>
                    <a:cubicBezTo>
                      <a:pt x="496" y="47"/>
                      <a:pt x="494" y="47"/>
                      <a:pt x="494" y="47"/>
                    </a:cubicBezTo>
                    <a:cubicBezTo>
                      <a:pt x="493" y="48"/>
                      <a:pt x="492" y="49"/>
                      <a:pt x="491" y="51"/>
                    </a:cubicBezTo>
                    <a:cubicBezTo>
                      <a:pt x="491" y="52"/>
                      <a:pt x="492" y="52"/>
                      <a:pt x="493" y="53"/>
                    </a:cubicBezTo>
                    <a:cubicBezTo>
                      <a:pt x="493" y="53"/>
                      <a:pt x="495" y="54"/>
                      <a:pt x="495" y="54"/>
                    </a:cubicBezTo>
                    <a:cubicBezTo>
                      <a:pt x="495" y="55"/>
                      <a:pt x="493" y="56"/>
                      <a:pt x="493" y="57"/>
                    </a:cubicBezTo>
                    <a:cubicBezTo>
                      <a:pt x="493" y="57"/>
                      <a:pt x="496" y="58"/>
                      <a:pt x="496" y="58"/>
                    </a:cubicBezTo>
                    <a:cubicBezTo>
                      <a:pt x="496" y="59"/>
                      <a:pt x="494" y="61"/>
                      <a:pt x="494" y="61"/>
                    </a:cubicBezTo>
                    <a:cubicBezTo>
                      <a:pt x="493" y="61"/>
                      <a:pt x="492" y="59"/>
                      <a:pt x="492" y="59"/>
                    </a:cubicBezTo>
                    <a:cubicBezTo>
                      <a:pt x="492" y="58"/>
                      <a:pt x="490" y="58"/>
                      <a:pt x="489" y="57"/>
                    </a:cubicBezTo>
                    <a:cubicBezTo>
                      <a:pt x="489" y="57"/>
                      <a:pt x="491" y="55"/>
                      <a:pt x="491" y="55"/>
                    </a:cubicBezTo>
                    <a:cubicBezTo>
                      <a:pt x="491" y="54"/>
                      <a:pt x="490" y="54"/>
                      <a:pt x="489" y="53"/>
                    </a:cubicBezTo>
                    <a:cubicBezTo>
                      <a:pt x="489" y="53"/>
                      <a:pt x="487" y="51"/>
                      <a:pt x="487" y="52"/>
                    </a:cubicBezTo>
                    <a:cubicBezTo>
                      <a:pt x="486" y="52"/>
                      <a:pt x="485" y="54"/>
                      <a:pt x="485" y="54"/>
                    </a:cubicBezTo>
                    <a:cubicBezTo>
                      <a:pt x="484" y="54"/>
                      <a:pt x="483" y="52"/>
                      <a:pt x="483" y="52"/>
                    </a:cubicBezTo>
                    <a:cubicBezTo>
                      <a:pt x="482" y="52"/>
                      <a:pt x="481" y="51"/>
                      <a:pt x="481" y="50"/>
                    </a:cubicBezTo>
                    <a:cubicBezTo>
                      <a:pt x="481" y="50"/>
                      <a:pt x="482" y="48"/>
                      <a:pt x="482" y="48"/>
                    </a:cubicBezTo>
                    <a:cubicBezTo>
                      <a:pt x="483" y="47"/>
                      <a:pt x="483" y="47"/>
                      <a:pt x="484" y="46"/>
                    </a:cubicBezTo>
                    <a:cubicBezTo>
                      <a:pt x="484" y="45"/>
                      <a:pt x="486" y="44"/>
                      <a:pt x="486" y="44"/>
                    </a:cubicBezTo>
                    <a:cubicBezTo>
                      <a:pt x="486" y="43"/>
                      <a:pt x="484" y="42"/>
                      <a:pt x="483" y="42"/>
                    </a:cubicBezTo>
                    <a:cubicBezTo>
                      <a:pt x="483" y="43"/>
                      <a:pt x="482" y="43"/>
                      <a:pt x="482" y="44"/>
                    </a:cubicBezTo>
                    <a:cubicBezTo>
                      <a:pt x="481" y="44"/>
                      <a:pt x="480" y="46"/>
                      <a:pt x="480" y="46"/>
                    </a:cubicBezTo>
                    <a:cubicBezTo>
                      <a:pt x="480" y="46"/>
                      <a:pt x="478" y="45"/>
                      <a:pt x="478" y="45"/>
                    </a:cubicBezTo>
                    <a:cubicBezTo>
                      <a:pt x="478" y="45"/>
                      <a:pt x="476" y="43"/>
                      <a:pt x="476" y="43"/>
                    </a:cubicBezTo>
                    <a:cubicBezTo>
                      <a:pt x="475" y="43"/>
                      <a:pt x="474" y="45"/>
                      <a:pt x="474" y="45"/>
                    </a:cubicBezTo>
                    <a:cubicBezTo>
                      <a:pt x="473" y="46"/>
                      <a:pt x="473" y="47"/>
                      <a:pt x="472" y="47"/>
                    </a:cubicBezTo>
                    <a:cubicBezTo>
                      <a:pt x="472" y="48"/>
                      <a:pt x="471" y="49"/>
                      <a:pt x="470" y="50"/>
                    </a:cubicBezTo>
                    <a:cubicBezTo>
                      <a:pt x="470" y="50"/>
                      <a:pt x="473" y="51"/>
                      <a:pt x="473" y="51"/>
                    </a:cubicBezTo>
                    <a:cubicBezTo>
                      <a:pt x="473" y="52"/>
                      <a:pt x="471" y="53"/>
                      <a:pt x="471" y="54"/>
                    </a:cubicBezTo>
                    <a:cubicBezTo>
                      <a:pt x="470" y="54"/>
                      <a:pt x="470" y="55"/>
                      <a:pt x="469" y="56"/>
                    </a:cubicBezTo>
                    <a:cubicBezTo>
                      <a:pt x="469" y="57"/>
                      <a:pt x="468" y="57"/>
                      <a:pt x="468" y="58"/>
                    </a:cubicBezTo>
                    <a:cubicBezTo>
                      <a:pt x="467" y="58"/>
                      <a:pt x="466" y="60"/>
                      <a:pt x="466" y="60"/>
                    </a:cubicBezTo>
                    <a:cubicBezTo>
                      <a:pt x="466" y="60"/>
                      <a:pt x="464" y="59"/>
                      <a:pt x="464" y="59"/>
                    </a:cubicBezTo>
                    <a:cubicBezTo>
                      <a:pt x="464" y="58"/>
                      <a:pt x="466" y="57"/>
                      <a:pt x="465" y="56"/>
                    </a:cubicBezTo>
                    <a:cubicBezTo>
                      <a:pt x="465" y="56"/>
                      <a:pt x="463" y="55"/>
                      <a:pt x="463" y="55"/>
                    </a:cubicBezTo>
                    <a:cubicBezTo>
                      <a:pt x="464" y="54"/>
                      <a:pt x="464" y="53"/>
                      <a:pt x="465" y="52"/>
                    </a:cubicBezTo>
                    <a:cubicBezTo>
                      <a:pt x="465" y="52"/>
                      <a:pt x="466" y="51"/>
                      <a:pt x="467" y="50"/>
                    </a:cubicBezTo>
                    <a:cubicBezTo>
                      <a:pt x="467" y="50"/>
                      <a:pt x="468" y="48"/>
                      <a:pt x="468" y="48"/>
                    </a:cubicBezTo>
                    <a:cubicBezTo>
                      <a:pt x="468" y="48"/>
                      <a:pt x="466" y="47"/>
                      <a:pt x="466" y="46"/>
                    </a:cubicBezTo>
                    <a:cubicBezTo>
                      <a:pt x="465" y="46"/>
                      <a:pt x="464" y="45"/>
                      <a:pt x="464" y="45"/>
                    </a:cubicBezTo>
                    <a:cubicBezTo>
                      <a:pt x="464" y="45"/>
                      <a:pt x="462" y="46"/>
                      <a:pt x="462" y="47"/>
                    </a:cubicBezTo>
                    <a:cubicBezTo>
                      <a:pt x="462" y="47"/>
                      <a:pt x="464" y="48"/>
                      <a:pt x="464" y="49"/>
                    </a:cubicBezTo>
                    <a:cubicBezTo>
                      <a:pt x="464" y="49"/>
                      <a:pt x="463" y="51"/>
                      <a:pt x="463" y="51"/>
                    </a:cubicBezTo>
                    <a:cubicBezTo>
                      <a:pt x="462" y="51"/>
                      <a:pt x="460" y="49"/>
                      <a:pt x="460" y="49"/>
                    </a:cubicBezTo>
                    <a:cubicBezTo>
                      <a:pt x="460" y="49"/>
                      <a:pt x="459" y="51"/>
                      <a:pt x="459" y="51"/>
                    </a:cubicBezTo>
                    <a:cubicBezTo>
                      <a:pt x="459" y="52"/>
                      <a:pt x="461" y="52"/>
                      <a:pt x="461" y="53"/>
                    </a:cubicBezTo>
                    <a:cubicBezTo>
                      <a:pt x="461" y="54"/>
                      <a:pt x="459" y="54"/>
                      <a:pt x="459" y="55"/>
                    </a:cubicBezTo>
                    <a:cubicBezTo>
                      <a:pt x="458" y="57"/>
                      <a:pt x="457" y="58"/>
                      <a:pt x="456" y="60"/>
                    </a:cubicBezTo>
                    <a:cubicBezTo>
                      <a:pt x="455" y="60"/>
                      <a:pt x="454" y="62"/>
                      <a:pt x="454" y="62"/>
                    </a:cubicBezTo>
                    <a:cubicBezTo>
                      <a:pt x="454" y="62"/>
                      <a:pt x="452" y="60"/>
                      <a:pt x="452" y="60"/>
                    </a:cubicBezTo>
                    <a:cubicBezTo>
                      <a:pt x="452" y="60"/>
                      <a:pt x="453" y="58"/>
                      <a:pt x="454" y="58"/>
                    </a:cubicBezTo>
                    <a:cubicBezTo>
                      <a:pt x="454" y="57"/>
                      <a:pt x="455" y="56"/>
                      <a:pt x="455" y="56"/>
                    </a:cubicBezTo>
                    <a:cubicBezTo>
                      <a:pt x="456" y="55"/>
                      <a:pt x="456" y="54"/>
                      <a:pt x="457" y="53"/>
                    </a:cubicBezTo>
                    <a:cubicBezTo>
                      <a:pt x="456" y="53"/>
                      <a:pt x="455" y="52"/>
                      <a:pt x="455" y="52"/>
                    </a:cubicBezTo>
                    <a:cubicBezTo>
                      <a:pt x="454" y="52"/>
                      <a:pt x="453" y="50"/>
                      <a:pt x="452" y="50"/>
                    </a:cubicBezTo>
                    <a:cubicBezTo>
                      <a:pt x="452" y="50"/>
                      <a:pt x="454" y="48"/>
                      <a:pt x="454" y="48"/>
                    </a:cubicBezTo>
                    <a:cubicBezTo>
                      <a:pt x="455" y="47"/>
                      <a:pt x="455" y="46"/>
                      <a:pt x="456" y="46"/>
                    </a:cubicBezTo>
                    <a:cubicBezTo>
                      <a:pt x="456" y="45"/>
                      <a:pt x="457" y="44"/>
                      <a:pt x="458" y="43"/>
                    </a:cubicBezTo>
                    <a:cubicBezTo>
                      <a:pt x="458" y="43"/>
                      <a:pt x="455" y="42"/>
                      <a:pt x="455" y="42"/>
                    </a:cubicBezTo>
                    <a:cubicBezTo>
                      <a:pt x="455" y="41"/>
                      <a:pt x="457" y="40"/>
                      <a:pt x="457" y="39"/>
                    </a:cubicBezTo>
                    <a:cubicBezTo>
                      <a:pt x="457" y="39"/>
                      <a:pt x="455" y="38"/>
                      <a:pt x="455" y="38"/>
                    </a:cubicBezTo>
                    <a:cubicBezTo>
                      <a:pt x="455" y="38"/>
                      <a:pt x="453" y="39"/>
                      <a:pt x="453" y="40"/>
                    </a:cubicBezTo>
                    <a:cubicBezTo>
                      <a:pt x="453" y="41"/>
                      <a:pt x="455" y="41"/>
                      <a:pt x="455" y="42"/>
                    </a:cubicBezTo>
                    <a:cubicBezTo>
                      <a:pt x="455" y="42"/>
                      <a:pt x="454" y="43"/>
                      <a:pt x="454" y="44"/>
                    </a:cubicBezTo>
                    <a:cubicBezTo>
                      <a:pt x="453" y="45"/>
                      <a:pt x="453" y="45"/>
                      <a:pt x="452" y="46"/>
                    </a:cubicBezTo>
                    <a:cubicBezTo>
                      <a:pt x="452" y="46"/>
                      <a:pt x="451" y="48"/>
                      <a:pt x="450" y="48"/>
                    </a:cubicBezTo>
                    <a:cubicBezTo>
                      <a:pt x="450" y="48"/>
                      <a:pt x="448" y="47"/>
                      <a:pt x="448" y="47"/>
                    </a:cubicBezTo>
                    <a:cubicBezTo>
                      <a:pt x="448" y="47"/>
                      <a:pt x="446" y="49"/>
                      <a:pt x="446" y="49"/>
                    </a:cubicBezTo>
                    <a:cubicBezTo>
                      <a:pt x="446" y="49"/>
                      <a:pt x="449" y="50"/>
                      <a:pt x="449" y="51"/>
                    </a:cubicBezTo>
                    <a:cubicBezTo>
                      <a:pt x="448" y="51"/>
                      <a:pt x="447" y="52"/>
                      <a:pt x="447" y="53"/>
                    </a:cubicBezTo>
                    <a:cubicBezTo>
                      <a:pt x="447" y="53"/>
                      <a:pt x="445" y="55"/>
                      <a:pt x="445" y="55"/>
                    </a:cubicBezTo>
                    <a:cubicBezTo>
                      <a:pt x="445" y="55"/>
                      <a:pt x="443" y="53"/>
                      <a:pt x="443" y="53"/>
                    </a:cubicBezTo>
                    <a:cubicBezTo>
                      <a:pt x="443" y="54"/>
                      <a:pt x="441" y="55"/>
                      <a:pt x="441" y="56"/>
                    </a:cubicBezTo>
                    <a:cubicBezTo>
                      <a:pt x="441" y="56"/>
                      <a:pt x="443" y="57"/>
                      <a:pt x="443" y="57"/>
                    </a:cubicBezTo>
                    <a:cubicBezTo>
                      <a:pt x="444" y="58"/>
                      <a:pt x="442" y="59"/>
                      <a:pt x="442" y="60"/>
                    </a:cubicBezTo>
                    <a:cubicBezTo>
                      <a:pt x="442" y="60"/>
                      <a:pt x="444" y="61"/>
                      <a:pt x="444" y="61"/>
                    </a:cubicBezTo>
                    <a:cubicBezTo>
                      <a:pt x="444" y="62"/>
                      <a:pt x="443" y="63"/>
                      <a:pt x="442" y="63"/>
                    </a:cubicBezTo>
                    <a:cubicBezTo>
                      <a:pt x="442" y="64"/>
                      <a:pt x="441" y="62"/>
                      <a:pt x="440" y="62"/>
                    </a:cubicBezTo>
                    <a:cubicBezTo>
                      <a:pt x="439" y="62"/>
                      <a:pt x="439" y="64"/>
                      <a:pt x="438" y="64"/>
                    </a:cubicBezTo>
                    <a:cubicBezTo>
                      <a:pt x="438" y="64"/>
                      <a:pt x="437" y="62"/>
                      <a:pt x="436" y="62"/>
                    </a:cubicBezTo>
                    <a:cubicBezTo>
                      <a:pt x="436" y="62"/>
                      <a:pt x="435" y="64"/>
                      <a:pt x="434" y="65"/>
                    </a:cubicBezTo>
                    <a:cubicBezTo>
                      <a:pt x="434" y="65"/>
                      <a:pt x="432" y="63"/>
                      <a:pt x="432" y="63"/>
                    </a:cubicBezTo>
                    <a:cubicBezTo>
                      <a:pt x="432" y="63"/>
                      <a:pt x="434" y="61"/>
                      <a:pt x="434" y="61"/>
                    </a:cubicBezTo>
                    <a:cubicBezTo>
                      <a:pt x="434" y="60"/>
                      <a:pt x="432" y="59"/>
                      <a:pt x="432" y="59"/>
                    </a:cubicBezTo>
                    <a:cubicBezTo>
                      <a:pt x="432" y="59"/>
                      <a:pt x="430" y="61"/>
                      <a:pt x="430" y="61"/>
                    </a:cubicBezTo>
                    <a:cubicBezTo>
                      <a:pt x="430" y="62"/>
                      <a:pt x="432" y="62"/>
                      <a:pt x="432" y="63"/>
                    </a:cubicBezTo>
                    <a:cubicBezTo>
                      <a:pt x="432" y="63"/>
                      <a:pt x="430" y="64"/>
                      <a:pt x="430" y="65"/>
                    </a:cubicBezTo>
                    <a:cubicBezTo>
                      <a:pt x="430" y="65"/>
                      <a:pt x="433" y="67"/>
                      <a:pt x="433" y="67"/>
                    </a:cubicBezTo>
                    <a:cubicBezTo>
                      <a:pt x="432" y="67"/>
                      <a:pt x="432" y="69"/>
                      <a:pt x="431" y="69"/>
                    </a:cubicBezTo>
                    <a:cubicBezTo>
                      <a:pt x="430" y="69"/>
                      <a:pt x="429" y="67"/>
                      <a:pt x="429" y="67"/>
                    </a:cubicBezTo>
                    <a:cubicBezTo>
                      <a:pt x="429" y="67"/>
                      <a:pt x="427" y="66"/>
                      <a:pt x="427" y="66"/>
                    </a:cubicBezTo>
                    <a:cubicBezTo>
                      <a:pt x="426" y="65"/>
                      <a:pt x="428" y="64"/>
                      <a:pt x="428" y="63"/>
                    </a:cubicBezTo>
                    <a:cubicBezTo>
                      <a:pt x="428" y="63"/>
                      <a:pt x="426" y="62"/>
                      <a:pt x="426" y="62"/>
                    </a:cubicBezTo>
                    <a:cubicBezTo>
                      <a:pt x="426" y="61"/>
                      <a:pt x="428" y="60"/>
                      <a:pt x="428" y="59"/>
                    </a:cubicBezTo>
                    <a:cubicBezTo>
                      <a:pt x="428" y="59"/>
                      <a:pt x="426" y="58"/>
                      <a:pt x="425" y="58"/>
                    </a:cubicBezTo>
                    <a:cubicBezTo>
                      <a:pt x="425" y="58"/>
                      <a:pt x="423" y="56"/>
                      <a:pt x="423" y="56"/>
                    </a:cubicBezTo>
                    <a:cubicBezTo>
                      <a:pt x="423" y="56"/>
                      <a:pt x="425" y="54"/>
                      <a:pt x="425" y="54"/>
                    </a:cubicBezTo>
                    <a:cubicBezTo>
                      <a:pt x="425" y="53"/>
                      <a:pt x="423" y="52"/>
                      <a:pt x="423" y="52"/>
                    </a:cubicBezTo>
                    <a:cubicBezTo>
                      <a:pt x="422" y="52"/>
                      <a:pt x="421" y="51"/>
                      <a:pt x="420" y="50"/>
                    </a:cubicBezTo>
                    <a:cubicBezTo>
                      <a:pt x="420" y="50"/>
                      <a:pt x="418" y="49"/>
                      <a:pt x="418" y="49"/>
                    </a:cubicBezTo>
                    <a:cubicBezTo>
                      <a:pt x="418" y="48"/>
                      <a:pt x="420" y="47"/>
                      <a:pt x="420" y="46"/>
                    </a:cubicBezTo>
                    <a:cubicBezTo>
                      <a:pt x="420" y="46"/>
                      <a:pt x="418" y="45"/>
                      <a:pt x="418" y="45"/>
                    </a:cubicBezTo>
                    <a:cubicBezTo>
                      <a:pt x="417" y="45"/>
                      <a:pt x="416" y="47"/>
                      <a:pt x="416" y="47"/>
                    </a:cubicBezTo>
                    <a:cubicBezTo>
                      <a:pt x="416" y="47"/>
                      <a:pt x="418" y="48"/>
                      <a:pt x="418" y="49"/>
                    </a:cubicBezTo>
                    <a:cubicBezTo>
                      <a:pt x="418" y="49"/>
                      <a:pt x="417" y="50"/>
                      <a:pt x="417" y="51"/>
                    </a:cubicBezTo>
                    <a:cubicBezTo>
                      <a:pt x="416" y="51"/>
                      <a:pt x="415" y="52"/>
                      <a:pt x="415" y="53"/>
                    </a:cubicBezTo>
                    <a:cubicBezTo>
                      <a:pt x="415" y="54"/>
                      <a:pt x="413" y="55"/>
                      <a:pt x="413" y="55"/>
                    </a:cubicBezTo>
                    <a:cubicBezTo>
                      <a:pt x="413" y="56"/>
                      <a:pt x="415" y="57"/>
                      <a:pt x="415" y="57"/>
                    </a:cubicBezTo>
                    <a:cubicBezTo>
                      <a:pt x="415" y="58"/>
                      <a:pt x="414" y="59"/>
                      <a:pt x="414" y="59"/>
                    </a:cubicBezTo>
                    <a:cubicBezTo>
                      <a:pt x="413" y="60"/>
                      <a:pt x="413" y="61"/>
                      <a:pt x="412" y="62"/>
                    </a:cubicBezTo>
                    <a:cubicBezTo>
                      <a:pt x="411" y="63"/>
                      <a:pt x="410" y="65"/>
                      <a:pt x="409" y="66"/>
                    </a:cubicBezTo>
                    <a:cubicBezTo>
                      <a:pt x="407" y="65"/>
                      <a:pt x="406" y="64"/>
                      <a:pt x="404" y="63"/>
                    </a:cubicBezTo>
                    <a:cubicBezTo>
                      <a:pt x="404" y="62"/>
                      <a:pt x="402" y="62"/>
                      <a:pt x="402" y="61"/>
                    </a:cubicBezTo>
                    <a:cubicBezTo>
                      <a:pt x="402" y="60"/>
                      <a:pt x="404" y="59"/>
                      <a:pt x="404" y="59"/>
                    </a:cubicBezTo>
                    <a:cubicBezTo>
                      <a:pt x="403" y="58"/>
                      <a:pt x="401" y="58"/>
                      <a:pt x="401" y="57"/>
                    </a:cubicBezTo>
                    <a:cubicBezTo>
                      <a:pt x="401" y="57"/>
                      <a:pt x="403" y="55"/>
                      <a:pt x="403" y="55"/>
                    </a:cubicBezTo>
                    <a:cubicBezTo>
                      <a:pt x="403" y="54"/>
                      <a:pt x="401" y="53"/>
                      <a:pt x="401" y="53"/>
                    </a:cubicBezTo>
                    <a:cubicBezTo>
                      <a:pt x="400" y="53"/>
                      <a:pt x="399" y="55"/>
                      <a:pt x="399" y="55"/>
                    </a:cubicBezTo>
                    <a:cubicBezTo>
                      <a:pt x="399" y="55"/>
                      <a:pt x="398" y="58"/>
                      <a:pt x="397" y="57"/>
                    </a:cubicBezTo>
                    <a:cubicBezTo>
                      <a:pt x="397" y="57"/>
                      <a:pt x="395" y="56"/>
                      <a:pt x="395" y="56"/>
                    </a:cubicBezTo>
                    <a:cubicBezTo>
                      <a:pt x="395" y="55"/>
                      <a:pt x="397" y="54"/>
                      <a:pt x="397" y="54"/>
                    </a:cubicBezTo>
                    <a:cubicBezTo>
                      <a:pt x="397" y="53"/>
                      <a:pt x="395" y="53"/>
                      <a:pt x="395" y="52"/>
                    </a:cubicBezTo>
                    <a:cubicBezTo>
                      <a:pt x="393" y="53"/>
                      <a:pt x="392" y="55"/>
                      <a:pt x="391" y="56"/>
                    </a:cubicBezTo>
                    <a:cubicBezTo>
                      <a:pt x="391" y="57"/>
                      <a:pt x="390" y="58"/>
                      <a:pt x="390" y="59"/>
                    </a:cubicBezTo>
                    <a:cubicBezTo>
                      <a:pt x="389" y="59"/>
                      <a:pt x="392" y="60"/>
                      <a:pt x="392" y="60"/>
                    </a:cubicBezTo>
                    <a:cubicBezTo>
                      <a:pt x="392" y="61"/>
                      <a:pt x="390" y="62"/>
                      <a:pt x="390" y="62"/>
                    </a:cubicBezTo>
                    <a:cubicBezTo>
                      <a:pt x="390" y="63"/>
                      <a:pt x="389" y="65"/>
                      <a:pt x="388" y="65"/>
                    </a:cubicBezTo>
                    <a:cubicBezTo>
                      <a:pt x="388" y="65"/>
                      <a:pt x="386" y="63"/>
                      <a:pt x="386" y="63"/>
                    </a:cubicBezTo>
                    <a:cubicBezTo>
                      <a:pt x="386" y="62"/>
                      <a:pt x="388" y="61"/>
                      <a:pt x="388" y="61"/>
                    </a:cubicBezTo>
                    <a:cubicBezTo>
                      <a:pt x="387" y="60"/>
                      <a:pt x="386" y="60"/>
                      <a:pt x="386" y="59"/>
                    </a:cubicBezTo>
                    <a:cubicBezTo>
                      <a:pt x="385" y="59"/>
                      <a:pt x="383" y="58"/>
                      <a:pt x="383" y="57"/>
                    </a:cubicBezTo>
                    <a:cubicBezTo>
                      <a:pt x="383" y="57"/>
                      <a:pt x="385" y="55"/>
                      <a:pt x="385" y="55"/>
                    </a:cubicBezTo>
                    <a:cubicBezTo>
                      <a:pt x="385" y="55"/>
                      <a:pt x="383" y="54"/>
                      <a:pt x="383" y="53"/>
                    </a:cubicBezTo>
                    <a:cubicBezTo>
                      <a:pt x="382" y="53"/>
                      <a:pt x="381" y="52"/>
                      <a:pt x="381" y="52"/>
                    </a:cubicBezTo>
                    <a:cubicBezTo>
                      <a:pt x="381" y="51"/>
                      <a:pt x="382" y="50"/>
                      <a:pt x="382" y="49"/>
                    </a:cubicBezTo>
                    <a:cubicBezTo>
                      <a:pt x="383" y="49"/>
                      <a:pt x="384" y="48"/>
                      <a:pt x="384" y="47"/>
                    </a:cubicBezTo>
                    <a:cubicBezTo>
                      <a:pt x="384" y="47"/>
                      <a:pt x="382" y="46"/>
                      <a:pt x="382" y="46"/>
                    </a:cubicBezTo>
                    <a:cubicBezTo>
                      <a:pt x="382" y="45"/>
                      <a:pt x="383" y="44"/>
                      <a:pt x="383" y="43"/>
                    </a:cubicBezTo>
                    <a:cubicBezTo>
                      <a:pt x="384" y="43"/>
                      <a:pt x="381" y="42"/>
                      <a:pt x="381" y="42"/>
                    </a:cubicBezTo>
                    <a:cubicBezTo>
                      <a:pt x="381" y="42"/>
                      <a:pt x="379" y="43"/>
                      <a:pt x="380" y="44"/>
                    </a:cubicBezTo>
                    <a:cubicBezTo>
                      <a:pt x="380" y="44"/>
                      <a:pt x="382" y="45"/>
                      <a:pt x="382" y="46"/>
                    </a:cubicBezTo>
                    <a:cubicBezTo>
                      <a:pt x="382" y="46"/>
                      <a:pt x="380" y="47"/>
                      <a:pt x="380" y="48"/>
                    </a:cubicBezTo>
                    <a:cubicBezTo>
                      <a:pt x="380" y="49"/>
                      <a:pt x="379" y="49"/>
                      <a:pt x="378" y="50"/>
                    </a:cubicBezTo>
                    <a:cubicBezTo>
                      <a:pt x="378" y="51"/>
                      <a:pt x="377" y="52"/>
                      <a:pt x="377" y="52"/>
                    </a:cubicBezTo>
                    <a:cubicBezTo>
                      <a:pt x="376" y="54"/>
                      <a:pt x="374" y="55"/>
                      <a:pt x="373" y="57"/>
                    </a:cubicBezTo>
                    <a:cubicBezTo>
                      <a:pt x="372" y="58"/>
                      <a:pt x="371" y="60"/>
                      <a:pt x="370" y="61"/>
                    </a:cubicBezTo>
                    <a:cubicBezTo>
                      <a:pt x="369" y="62"/>
                      <a:pt x="369" y="63"/>
                      <a:pt x="368" y="63"/>
                    </a:cubicBezTo>
                    <a:cubicBezTo>
                      <a:pt x="368" y="64"/>
                      <a:pt x="367" y="65"/>
                      <a:pt x="366" y="66"/>
                    </a:cubicBezTo>
                    <a:cubicBezTo>
                      <a:pt x="366" y="66"/>
                      <a:pt x="364" y="64"/>
                      <a:pt x="364" y="64"/>
                    </a:cubicBezTo>
                    <a:cubicBezTo>
                      <a:pt x="364" y="64"/>
                      <a:pt x="362" y="62"/>
                      <a:pt x="362" y="62"/>
                    </a:cubicBezTo>
                    <a:cubicBezTo>
                      <a:pt x="361" y="62"/>
                      <a:pt x="361" y="64"/>
                      <a:pt x="360" y="64"/>
                    </a:cubicBezTo>
                    <a:cubicBezTo>
                      <a:pt x="360" y="64"/>
                      <a:pt x="359" y="63"/>
                      <a:pt x="358" y="63"/>
                    </a:cubicBezTo>
                    <a:cubicBezTo>
                      <a:pt x="358" y="63"/>
                      <a:pt x="356" y="65"/>
                      <a:pt x="356" y="65"/>
                    </a:cubicBezTo>
                    <a:cubicBezTo>
                      <a:pt x="356" y="65"/>
                      <a:pt x="354" y="64"/>
                      <a:pt x="354" y="63"/>
                    </a:cubicBezTo>
                    <a:cubicBezTo>
                      <a:pt x="354" y="63"/>
                      <a:pt x="356" y="62"/>
                      <a:pt x="356" y="61"/>
                    </a:cubicBezTo>
                    <a:cubicBezTo>
                      <a:pt x="356" y="60"/>
                      <a:pt x="357" y="59"/>
                      <a:pt x="357" y="59"/>
                    </a:cubicBezTo>
                    <a:cubicBezTo>
                      <a:pt x="358" y="58"/>
                      <a:pt x="359" y="57"/>
                      <a:pt x="359" y="57"/>
                    </a:cubicBezTo>
                    <a:cubicBezTo>
                      <a:pt x="360" y="56"/>
                      <a:pt x="360" y="55"/>
                      <a:pt x="361" y="54"/>
                    </a:cubicBezTo>
                    <a:cubicBezTo>
                      <a:pt x="361" y="54"/>
                      <a:pt x="362" y="52"/>
                      <a:pt x="363" y="52"/>
                    </a:cubicBezTo>
                    <a:cubicBezTo>
                      <a:pt x="363" y="52"/>
                      <a:pt x="365" y="54"/>
                      <a:pt x="365" y="54"/>
                    </a:cubicBezTo>
                    <a:cubicBezTo>
                      <a:pt x="365" y="53"/>
                      <a:pt x="367" y="52"/>
                      <a:pt x="367" y="52"/>
                    </a:cubicBezTo>
                    <a:cubicBezTo>
                      <a:pt x="366" y="51"/>
                      <a:pt x="365" y="51"/>
                      <a:pt x="364" y="50"/>
                    </a:cubicBezTo>
                    <a:cubicBezTo>
                      <a:pt x="364" y="49"/>
                      <a:pt x="362" y="49"/>
                      <a:pt x="362" y="48"/>
                    </a:cubicBezTo>
                    <a:cubicBezTo>
                      <a:pt x="362" y="48"/>
                      <a:pt x="364" y="47"/>
                      <a:pt x="364" y="46"/>
                    </a:cubicBezTo>
                    <a:cubicBezTo>
                      <a:pt x="363" y="46"/>
                      <a:pt x="362" y="44"/>
                      <a:pt x="362" y="44"/>
                    </a:cubicBezTo>
                    <a:cubicBezTo>
                      <a:pt x="361" y="44"/>
                      <a:pt x="360" y="46"/>
                      <a:pt x="360" y="46"/>
                    </a:cubicBezTo>
                    <a:cubicBezTo>
                      <a:pt x="360" y="47"/>
                      <a:pt x="358" y="48"/>
                      <a:pt x="358" y="49"/>
                    </a:cubicBezTo>
                    <a:cubicBezTo>
                      <a:pt x="358" y="49"/>
                      <a:pt x="360" y="50"/>
                      <a:pt x="360" y="50"/>
                    </a:cubicBezTo>
                    <a:cubicBezTo>
                      <a:pt x="360" y="51"/>
                      <a:pt x="359" y="53"/>
                      <a:pt x="359" y="53"/>
                    </a:cubicBezTo>
                    <a:cubicBezTo>
                      <a:pt x="358" y="53"/>
                      <a:pt x="357" y="51"/>
                      <a:pt x="356" y="51"/>
                    </a:cubicBezTo>
                    <a:cubicBezTo>
                      <a:pt x="356" y="51"/>
                      <a:pt x="355" y="53"/>
                      <a:pt x="355" y="53"/>
                    </a:cubicBezTo>
                    <a:cubicBezTo>
                      <a:pt x="354" y="54"/>
                      <a:pt x="354" y="55"/>
                      <a:pt x="353" y="55"/>
                    </a:cubicBezTo>
                    <a:cubicBezTo>
                      <a:pt x="353" y="56"/>
                      <a:pt x="352" y="58"/>
                      <a:pt x="351" y="58"/>
                    </a:cubicBezTo>
                    <a:cubicBezTo>
                      <a:pt x="351" y="58"/>
                      <a:pt x="349" y="56"/>
                      <a:pt x="349" y="56"/>
                    </a:cubicBezTo>
                    <a:cubicBezTo>
                      <a:pt x="348" y="56"/>
                      <a:pt x="348" y="58"/>
                      <a:pt x="347" y="58"/>
                    </a:cubicBezTo>
                    <a:cubicBezTo>
                      <a:pt x="347" y="59"/>
                      <a:pt x="346" y="60"/>
                      <a:pt x="346" y="60"/>
                    </a:cubicBezTo>
                    <a:cubicBezTo>
                      <a:pt x="346" y="60"/>
                      <a:pt x="343" y="59"/>
                      <a:pt x="343" y="59"/>
                    </a:cubicBezTo>
                    <a:cubicBezTo>
                      <a:pt x="343" y="58"/>
                      <a:pt x="345" y="57"/>
                      <a:pt x="345" y="56"/>
                    </a:cubicBezTo>
                    <a:cubicBezTo>
                      <a:pt x="345" y="56"/>
                      <a:pt x="343" y="55"/>
                      <a:pt x="343" y="55"/>
                    </a:cubicBezTo>
                    <a:cubicBezTo>
                      <a:pt x="342" y="55"/>
                      <a:pt x="342" y="57"/>
                      <a:pt x="341" y="57"/>
                    </a:cubicBezTo>
                    <a:cubicBezTo>
                      <a:pt x="341" y="57"/>
                      <a:pt x="340" y="55"/>
                      <a:pt x="339" y="55"/>
                    </a:cubicBezTo>
                    <a:cubicBezTo>
                      <a:pt x="338" y="55"/>
                      <a:pt x="338" y="57"/>
                      <a:pt x="337" y="58"/>
                    </a:cubicBezTo>
                    <a:cubicBezTo>
                      <a:pt x="337" y="58"/>
                      <a:pt x="336" y="56"/>
                      <a:pt x="335" y="56"/>
                    </a:cubicBezTo>
                    <a:cubicBezTo>
                      <a:pt x="334" y="56"/>
                      <a:pt x="334" y="58"/>
                      <a:pt x="333" y="58"/>
                    </a:cubicBezTo>
                    <a:cubicBezTo>
                      <a:pt x="332" y="57"/>
                      <a:pt x="330" y="56"/>
                      <a:pt x="329" y="55"/>
                    </a:cubicBezTo>
                    <a:cubicBezTo>
                      <a:pt x="330" y="53"/>
                      <a:pt x="331" y="52"/>
                      <a:pt x="332" y="50"/>
                    </a:cubicBezTo>
                    <a:cubicBezTo>
                      <a:pt x="333" y="49"/>
                      <a:pt x="333" y="49"/>
                      <a:pt x="334" y="48"/>
                    </a:cubicBezTo>
                    <a:cubicBezTo>
                      <a:pt x="334" y="48"/>
                      <a:pt x="336" y="46"/>
                      <a:pt x="336" y="46"/>
                    </a:cubicBezTo>
                    <a:cubicBezTo>
                      <a:pt x="336" y="46"/>
                      <a:pt x="334" y="44"/>
                      <a:pt x="333" y="44"/>
                    </a:cubicBezTo>
                    <a:cubicBezTo>
                      <a:pt x="333" y="44"/>
                      <a:pt x="332" y="46"/>
                      <a:pt x="332" y="46"/>
                    </a:cubicBezTo>
                    <a:cubicBezTo>
                      <a:pt x="331" y="47"/>
                      <a:pt x="331" y="48"/>
                      <a:pt x="330" y="48"/>
                    </a:cubicBezTo>
                    <a:cubicBezTo>
                      <a:pt x="329" y="49"/>
                      <a:pt x="329" y="50"/>
                      <a:pt x="328" y="51"/>
                    </a:cubicBezTo>
                    <a:cubicBezTo>
                      <a:pt x="328" y="51"/>
                      <a:pt x="327" y="52"/>
                      <a:pt x="327" y="53"/>
                    </a:cubicBezTo>
                    <a:cubicBezTo>
                      <a:pt x="326" y="54"/>
                      <a:pt x="325" y="55"/>
                      <a:pt x="325" y="55"/>
                    </a:cubicBezTo>
                    <a:cubicBezTo>
                      <a:pt x="325" y="56"/>
                      <a:pt x="327" y="57"/>
                      <a:pt x="327" y="57"/>
                    </a:cubicBezTo>
                    <a:cubicBezTo>
                      <a:pt x="328" y="57"/>
                      <a:pt x="329" y="58"/>
                      <a:pt x="329" y="59"/>
                    </a:cubicBezTo>
                    <a:cubicBezTo>
                      <a:pt x="330" y="59"/>
                      <a:pt x="328" y="60"/>
                      <a:pt x="328" y="61"/>
                    </a:cubicBezTo>
                    <a:cubicBezTo>
                      <a:pt x="327" y="60"/>
                      <a:pt x="326" y="60"/>
                      <a:pt x="325" y="59"/>
                    </a:cubicBezTo>
                    <a:cubicBezTo>
                      <a:pt x="325" y="59"/>
                      <a:pt x="324" y="57"/>
                      <a:pt x="323" y="57"/>
                    </a:cubicBezTo>
                    <a:cubicBezTo>
                      <a:pt x="323" y="57"/>
                      <a:pt x="322" y="59"/>
                      <a:pt x="322" y="60"/>
                    </a:cubicBezTo>
                    <a:cubicBezTo>
                      <a:pt x="321" y="60"/>
                      <a:pt x="320" y="61"/>
                      <a:pt x="320" y="62"/>
                    </a:cubicBezTo>
                    <a:cubicBezTo>
                      <a:pt x="320" y="61"/>
                      <a:pt x="318" y="61"/>
                      <a:pt x="318" y="60"/>
                    </a:cubicBezTo>
                    <a:cubicBezTo>
                      <a:pt x="318" y="60"/>
                      <a:pt x="319" y="58"/>
                      <a:pt x="319" y="58"/>
                    </a:cubicBezTo>
                    <a:cubicBezTo>
                      <a:pt x="320" y="57"/>
                      <a:pt x="320" y="56"/>
                      <a:pt x="321" y="56"/>
                    </a:cubicBezTo>
                    <a:cubicBezTo>
                      <a:pt x="322" y="55"/>
                      <a:pt x="322" y="54"/>
                      <a:pt x="323" y="53"/>
                    </a:cubicBezTo>
                    <a:cubicBezTo>
                      <a:pt x="323" y="53"/>
                      <a:pt x="324" y="52"/>
                      <a:pt x="324" y="51"/>
                    </a:cubicBezTo>
                    <a:cubicBezTo>
                      <a:pt x="324" y="51"/>
                      <a:pt x="323" y="49"/>
                      <a:pt x="322" y="50"/>
                    </a:cubicBezTo>
                    <a:cubicBezTo>
                      <a:pt x="322" y="50"/>
                      <a:pt x="321" y="52"/>
                      <a:pt x="320" y="52"/>
                    </a:cubicBezTo>
                    <a:cubicBezTo>
                      <a:pt x="320" y="52"/>
                      <a:pt x="319" y="50"/>
                      <a:pt x="318" y="50"/>
                    </a:cubicBezTo>
                    <a:cubicBezTo>
                      <a:pt x="318" y="50"/>
                      <a:pt x="317" y="52"/>
                      <a:pt x="317" y="52"/>
                    </a:cubicBezTo>
                    <a:cubicBezTo>
                      <a:pt x="316" y="53"/>
                      <a:pt x="315" y="54"/>
                      <a:pt x="315" y="55"/>
                    </a:cubicBezTo>
                    <a:cubicBezTo>
                      <a:pt x="315" y="55"/>
                      <a:pt x="314" y="57"/>
                      <a:pt x="313" y="57"/>
                    </a:cubicBezTo>
                    <a:cubicBezTo>
                      <a:pt x="313" y="57"/>
                      <a:pt x="311" y="55"/>
                      <a:pt x="311" y="55"/>
                    </a:cubicBezTo>
                    <a:cubicBezTo>
                      <a:pt x="310" y="55"/>
                      <a:pt x="310" y="57"/>
                      <a:pt x="309" y="57"/>
                    </a:cubicBezTo>
                    <a:cubicBezTo>
                      <a:pt x="309" y="57"/>
                      <a:pt x="308" y="56"/>
                      <a:pt x="307" y="56"/>
                    </a:cubicBezTo>
                    <a:cubicBezTo>
                      <a:pt x="306" y="56"/>
                      <a:pt x="306" y="58"/>
                      <a:pt x="305" y="58"/>
                    </a:cubicBezTo>
                    <a:cubicBezTo>
                      <a:pt x="305" y="58"/>
                      <a:pt x="304" y="56"/>
                      <a:pt x="303" y="56"/>
                    </a:cubicBezTo>
                    <a:cubicBezTo>
                      <a:pt x="302" y="56"/>
                      <a:pt x="302" y="58"/>
                      <a:pt x="301" y="58"/>
                    </a:cubicBezTo>
                    <a:cubicBezTo>
                      <a:pt x="301" y="58"/>
                      <a:pt x="300" y="57"/>
                      <a:pt x="299" y="57"/>
                    </a:cubicBezTo>
                    <a:cubicBezTo>
                      <a:pt x="299" y="57"/>
                      <a:pt x="298" y="59"/>
                      <a:pt x="297" y="59"/>
                    </a:cubicBezTo>
                    <a:cubicBezTo>
                      <a:pt x="297" y="59"/>
                      <a:pt x="295" y="57"/>
                      <a:pt x="295" y="57"/>
                    </a:cubicBezTo>
                    <a:cubicBezTo>
                      <a:pt x="295" y="57"/>
                      <a:pt x="294" y="59"/>
                      <a:pt x="293" y="59"/>
                    </a:cubicBezTo>
                    <a:cubicBezTo>
                      <a:pt x="293" y="60"/>
                      <a:pt x="292" y="61"/>
                      <a:pt x="292" y="62"/>
                    </a:cubicBezTo>
                    <a:cubicBezTo>
                      <a:pt x="291" y="61"/>
                      <a:pt x="290" y="61"/>
                      <a:pt x="290" y="60"/>
                    </a:cubicBezTo>
                    <a:cubicBezTo>
                      <a:pt x="289" y="60"/>
                      <a:pt x="287" y="59"/>
                      <a:pt x="287" y="58"/>
                    </a:cubicBezTo>
                    <a:cubicBezTo>
                      <a:pt x="287" y="58"/>
                      <a:pt x="289" y="56"/>
                      <a:pt x="289" y="56"/>
                    </a:cubicBezTo>
                    <a:cubicBezTo>
                      <a:pt x="290" y="55"/>
                      <a:pt x="290" y="55"/>
                      <a:pt x="291" y="54"/>
                    </a:cubicBezTo>
                    <a:cubicBezTo>
                      <a:pt x="291" y="54"/>
                      <a:pt x="292" y="55"/>
                      <a:pt x="293" y="55"/>
                    </a:cubicBezTo>
                    <a:cubicBezTo>
                      <a:pt x="293" y="56"/>
                      <a:pt x="295" y="57"/>
                      <a:pt x="295" y="57"/>
                    </a:cubicBezTo>
                    <a:cubicBezTo>
                      <a:pt x="296" y="57"/>
                      <a:pt x="296" y="55"/>
                      <a:pt x="297" y="55"/>
                    </a:cubicBezTo>
                    <a:cubicBezTo>
                      <a:pt x="298" y="55"/>
                      <a:pt x="298" y="57"/>
                      <a:pt x="299" y="57"/>
                    </a:cubicBezTo>
                    <a:cubicBezTo>
                      <a:pt x="300" y="57"/>
                      <a:pt x="300" y="54"/>
                      <a:pt x="301" y="54"/>
                    </a:cubicBezTo>
                    <a:cubicBezTo>
                      <a:pt x="301" y="54"/>
                      <a:pt x="303" y="56"/>
                      <a:pt x="303" y="56"/>
                    </a:cubicBezTo>
                    <a:cubicBezTo>
                      <a:pt x="304" y="56"/>
                      <a:pt x="304" y="54"/>
                      <a:pt x="305" y="54"/>
                    </a:cubicBezTo>
                    <a:cubicBezTo>
                      <a:pt x="304" y="53"/>
                      <a:pt x="303" y="53"/>
                      <a:pt x="303" y="52"/>
                    </a:cubicBezTo>
                    <a:cubicBezTo>
                      <a:pt x="302" y="52"/>
                      <a:pt x="300" y="51"/>
                      <a:pt x="300" y="50"/>
                    </a:cubicBezTo>
                    <a:cubicBezTo>
                      <a:pt x="300" y="50"/>
                      <a:pt x="302" y="49"/>
                      <a:pt x="302" y="48"/>
                    </a:cubicBezTo>
                    <a:cubicBezTo>
                      <a:pt x="303" y="48"/>
                      <a:pt x="303" y="47"/>
                      <a:pt x="304" y="46"/>
                    </a:cubicBezTo>
                    <a:cubicBezTo>
                      <a:pt x="304" y="45"/>
                      <a:pt x="305" y="45"/>
                      <a:pt x="305" y="44"/>
                    </a:cubicBezTo>
                    <a:cubicBezTo>
                      <a:pt x="305" y="44"/>
                      <a:pt x="304" y="42"/>
                      <a:pt x="303" y="42"/>
                    </a:cubicBezTo>
                    <a:cubicBezTo>
                      <a:pt x="303" y="42"/>
                      <a:pt x="302" y="44"/>
                      <a:pt x="301" y="44"/>
                    </a:cubicBezTo>
                    <a:cubicBezTo>
                      <a:pt x="301" y="45"/>
                      <a:pt x="300" y="46"/>
                      <a:pt x="300" y="47"/>
                    </a:cubicBezTo>
                    <a:cubicBezTo>
                      <a:pt x="299" y="47"/>
                      <a:pt x="299" y="48"/>
                      <a:pt x="298" y="49"/>
                    </a:cubicBezTo>
                    <a:cubicBezTo>
                      <a:pt x="298" y="49"/>
                      <a:pt x="297" y="51"/>
                      <a:pt x="296" y="51"/>
                    </a:cubicBezTo>
                    <a:cubicBezTo>
                      <a:pt x="296" y="51"/>
                      <a:pt x="295" y="49"/>
                      <a:pt x="294" y="49"/>
                    </a:cubicBezTo>
                    <a:cubicBezTo>
                      <a:pt x="294" y="49"/>
                      <a:pt x="293" y="52"/>
                      <a:pt x="292" y="52"/>
                    </a:cubicBezTo>
                    <a:cubicBezTo>
                      <a:pt x="292" y="52"/>
                      <a:pt x="290" y="50"/>
                      <a:pt x="290" y="50"/>
                    </a:cubicBezTo>
                    <a:cubicBezTo>
                      <a:pt x="290" y="50"/>
                      <a:pt x="289" y="51"/>
                      <a:pt x="288" y="52"/>
                    </a:cubicBezTo>
                    <a:cubicBezTo>
                      <a:pt x="288" y="53"/>
                      <a:pt x="287" y="54"/>
                      <a:pt x="287" y="54"/>
                    </a:cubicBezTo>
                    <a:cubicBezTo>
                      <a:pt x="286" y="55"/>
                      <a:pt x="286" y="56"/>
                      <a:pt x="285" y="57"/>
                    </a:cubicBezTo>
                    <a:cubicBezTo>
                      <a:pt x="284" y="57"/>
                      <a:pt x="284" y="58"/>
                      <a:pt x="283" y="59"/>
                    </a:cubicBezTo>
                    <a:cubicBezTo>
                      <a:pt x="283" y="60"/>
                      <a:pt x="282" y="60"/>
                      <a:pt x="282" y="61"/>
                    </a:cubicBezTo>
                    <a:cubicBezTo>
                      <a:pt x="281" y="62"/>
                      <a:pt x="280" y="63"/>
                      <a:pt x="280" y="63"/>
                    </a:cubicBezTo>
                    <a:cubicBezTo>
                      <a:pt x="280" y="64"/>
                      <a:pt x="282" y="65"/>
                      <a:pt x="282" y="65"/>
                    </a:cubicBezTo>
                    <a:cubicBezTo>
                      <a:pt x="282" y="65"/>
                      <a:pt x="281" y="67"/>
                      <a:pt x="280" y="67"/>
                    </a:cubicBezTo>
                    <a:cubicBezTo>
                      <a:pt x="280" y="67"/>
                      <a:pt x="279" y="69"/>
                      <a:pt x="279" y="69"/>
                    </a:cubicBezTo>
                    <a:cubicBezTo>
                      <a:pt x="278" y="69"/>
                      <a:pt x="277" y="68"/>
                      <a:pt x="277" y="68"/>
                    </a:cubicBezTo>
                    <a:cubicBezTo>
                      <a:pt x="276" y="68"/>
                      <a:pt x="275" y="70"/>
                      <a:pt x="275" y="70"/>
                    </a:cubicBezTo>
                    <a:cubicBezTo>
                      <a:pt x="275" y="70"/>
                      <a:pt x="273" y="68"/>
                      <a:pt x="273" y="68"/>
                    </a:cubicBezTo>
                    <a:cubicBezTo>
                      <a:pt x="273" y="67"/>
                      <a:pt x="274" y="67"/>
                      <a:pt x="274" y="66"/>
                    </a:cubicBezTo>
                    <a:cubicBezTo>
                      <a:pt x="275" y="65"/>
                      <a:pt x="276" y="64"/>
                      <a:pt x="276" y="64"/>
                    </a:cubicBezTo>
                    <a:cubicBezTo>
                      <a:pt x="276" y="63"/>
                      <a:pt x="274" y="62"/>
                      <a:pt x="274" y="62"/>
                    </a:cubicBezTo>
                    <a:cubicBezTo>
                      <a:pt x="274" y="62"/>
                      <a:pt x="275" y="60"/>
                      <a:pt x="275" y="60"/>
                    </a:cubicBezTo>
                    <a:cubicBezTo>
                      <a:pt x="276" y="59"/>
                      <a:pt x="277" y="58"/>
                      <a:pt x="277" y="58"/>
                    </a:cubicBezTo>
                    <a:cubicBezTo>
                      <a:pt x="278" y="57"/>
                      <a:pt x="278" y="56"/>
                      <a:pt x="279" y="55"/>
                    </a:cubicBezTo>
                    <a:cubicBezTo>
                      <a:pt x="279" y="55"/>
                      <a:pt x="280" y="54"/>
                      <a:pt x="281" y="53"/>
                    </a:cubicBezTo>
                    <a:cubicBezTo>
                      <a:pt x="281" y="54"/>
                      <a:pt x="282" y="54"/>
                      <a:pt x="283" y="55"/>
                    </a:cubicBezTo>
                    <a:cubicBezTo>
                      <a:pt x="283" y="55"/>
                      <a:pt x="285" y="53"/>
                      <a:pt x="285" y="53"/>
                    </a:cubicBezTo>
                    <a:cubicBezTo>
                      <a:pt x="285" y="52"/>
                      <a:pt x="282" y="51"/>
                      <a:pt x="282" y="51"/>
                    </a:cubicBezTo>
                    <a:cubicBezTo>
                      <a:pt x="282" y="51"/>
                      <a:pt x="281" y="53"/>
                      <a:pt x="281" y="53"/>
                    </a:cubicBezTo>
                    <a:cubicBezTo>
                      <a:pt x="280" y="53"/>
                      <a:pt x="279" y="51"/>
                      <a:pt x="278" y="51"/>
                    </a:cubicBezTo>
                    <a:cubicBezTo>
                      <a:pt x="278" y="51"/>
                      <a:pt x="277" y="54"/>
                      <a:pt x="277" y="54"/>
                    </a:cubicBezTo>
                    <a:cubicBezTo>
                      <a:pt x="276" y="54"/>
                      <a:pt x="274" y="52"/>
                      <a:pt x="274" y="52"/>
                    </a:cubicBezTo>
                    <a:cubicBezTo>
                      <a:pt x="274" y="51"/>
                      <a:pt x="276" y="50"/>
                      <a:pt x="276" y="50"/>
                    </a:cubicBezTo>
                    <a:cubicBezTo>
                      <a:pt x="276" y="50"/>
                      <a:pt x="274" y="48"/>
                      <a:pt x="274" y="48"/>
                    </a:cubicBezTo>
                    <a:cubicBezTo>
                      <a:pt x="274" y="48"/>
                      <a:pt x="272" y="50"/>
                      <a:pt x="272" y="50"/>
                    </a:cubicBezTo>
                    <a:cubicBezTo>
                      <a:pt x="272" y="51"/>
                      <a:pt x="275" y="52"/>
                      <a:pt x="274" y="52"/>
                    </a:cubicBezTo>
                    <a:cubicBezTo>
                      <a:pt x="274" y="52"/>
                      <a:pt x="273" y="54"/>
                      <a:pt x="273" y="54"/>
                    </a:cubicBezTo>
                    <a:cubicBezTo>
                      <a:pt x="272" y="54"/>
                      <a:pt x="271" y="52"/>
                      <a:pt x="270" y="52"/>
                    </a:cubicBezTo>
                    <a:cubicBezTo>
                      <a:pt x="270" y="53"/>
                      <a:pt x="269" y="55"/>
                      <a:pt x="269" y="55"/>
                    </a:cubicBezTo>
                    <a:cubicBezTo>
                      <a:pt x="268" y="55"/>
                      <a:pt x="267" y="53"/>
                      <a:pt x="267" y="53"/>
                    </a:cubicBezTo>
                    <a:cubicBezTo>
                      <a:pt x="266" y="54"/>
                      <a:pt x="265" y="54"/>
                      <a:pt x="265" y="55"/>
                    </a:cubicBezTo>
                    <a:cubicBezTo>
                      <a:pt x="265" y="56"/>
                      <a:pt x="263" y="57"/>
                      <a:pt x="263" y="57"/>
                    </a:cubicBezTo>
                    <a:cubicBezTo>
                      <a:pt x="263" y="58"/>
                      <a:pt x="265" y="59"/>
                      <a:pt x="265" y="59"/>
                    </a:cubicBezTo>
                    <a:cubicBezTo>
                      <a:pt x="265" y="60"/>
                      <a:pt x="264" y="61"/>
                      <a:pt x="264" y="61"/>
                    </a:cubicBezTo>
                    <a:cubicBezTo>
                      <a:pt x="264" y="62"/>
                      <a:pt x="266" y="63"/>
                      <a:pt x="266" y="63"/>
                    </a:cubicBezTo>
                    <a:cubicBezTo>
                      <a:pt x="266" y="64"/>
                      <a:pt x="264" y="65"/>
                      <a:pt x="264" y="65"/>
                    </a:cubicBezTo>
                    <a:cubicBezTo>
                      <a:pt x="264" y="66"/>
                      <a:pt x="262" y="67"/>
                      <a:pt x="262" y="68"/>
                    </a:cubicBezTo>
                    <a:cubicBezTo>
                      <a:pt x="262" y="67"/>
                      <a:pt x="260" y="67"/>
                      <a:pt x="260" y="66"/>
                    </a:cubicBezTo>
                    <a:cubicBezTo>
                      <a:pt x="260" y="65"/>
                      <a:pt x="262" y="64"/>
                      <a:pt x="262" y="64"/>
                    </a:cubicBezTo>
                    <a:cubicBezTo>
                      <a:pt x="262" y="63"/>
                      <a:pt x="260" y="63"/>
                      <a:pt x="260" y="62"/>
                    </a:cubicBezTo>
                    <a:cubicBezTo>
                      <a:pt x="260" y="62"/>
                      <a:pt x="262" y="60"/>
                      <a:pt x="261" y="60"/>
                    </a:cubicBezTo>
                    <a:cubicBezTo>
                      <a:pt x="261" y="59"/>
                      <a:pt x="259" y="58"/>
                      <a:pt x="259" y="58"/>
                    </a:cubicBezTo>
                    <a:cubicBezTo>
                      <a:pt x="259" y="58"/>
                      <a:pt x="258" y="60"/>
                      <a:pt x="257" y="60"/>
                    </a:cubicBezTo>
                    <a:cubicBezTo>
                      <a:pt x="257" y="60"/>
                      <a:pt x="256" y="59"/>
                      <a:pt x="255" y="59"/>
                    </a:cubicBezTo>
                    <a:cubicBezTo>
                      <a:pt x="254" y="60"/>
                      <a:pt x="253" y="62"/>
                      <a:pt x="252" y="63"/>
                    </a:cubicBezTo>
                    <a:cubicBezTo>
                      <a:pt x="251" y="64"/>
                      <a:pt x="251" y="64"/>
                      <a:pt x="250" y="65"/>
                    </a:cubicBezTo>
                    <a:cubicBezTo>
                      <a:pt x="249" y="64"/>
                      <a:pt x="247" y="63"/>
                      <a:pt x="246" y="62"/>
                    </a:cubicBezTo>
                    <a:cubicBezTo>
                      <a:pt x="246" y="61"/>
                      <a:pt x="247" y="60"/>
                      <a:pt x="247" y="60"/>
                    </a:cubicBezTo>
                    <a:cubicBezTo>
                      <a:pt x="247" y="59"/>
                      <a:pt x="245" y="58"/>
                      <a:pt x="245" y="58"/>
                    </a:cubicBezTo>
                    <a:cubicBezTo>
                      <a:pt x="245" y="57"/>
                      <a:pt x="247" y="56"/>
                      <a:pt x="247" y="56"/>
                    </a:cubicBezTo>
                    <a:cubicBezTo>
                      <a:pt x="247" y="55"/>
                      <a:pt x="248" y="53"/>
                      <a:pt x="249" y="53"/>
                    </a:cubicBezTo>
                    <a:cubicBezTo>
                      <a:pt x="249" y="53"/>
                      <a:pt x="250" y="55"/>
                      <a:pt x="251" y="55"/>
                    </a:cubicBezTo>
                    <a:cubicBezTo>
                      <a:pt x="251" y="55"/>
                      <a:pt x="253" y="57"/>
                      <a:pt x="253" y="57"/>
                    </a:cubicBezTo>
                    <a:cubicBezTo>
                      <a:pt x="253" y="56"/>
                      <a:pt x="255" y="55"/>
                      <a:pt x="255" y="55"/>
                    </a:cubicBezTo>
                    <a:cubicBezTo>
                      <a:pt x="255" y="54"/>
                      <a:pt x="253" y="54"/>
                      <a:pt x="253" y="53"/>
                    </a:cubicBezTo>
                    <a:cubicBezTo>
                      <a:pt x="252" y="52"/>
                      <a:pt x="254" y="51"/>
                      <a:pt x="254" y="51"/>
                    </a:cubicBezTo>
                    <a:cubicBezTo>
                      <a:pt x="254" y="50"/>
                      <a:pt x="252" y="49"/>
                      <a:pt x="252" y="49"/>
                    </a:cubicBezTo>
                    <a:cubicBezTo>
                      <a:pt x="252" y="49"/>
                      <a:pt x="251" y="51"/>
                      <a:pt x="250" y="51"/>
                    </a:cubicBezTo>
                    <a:cubicBezTo>
                      <a:pt x="250" y="51"/>
                      <a:pt x="249" y="50"/>
                      <a:pt x="248" y="49"/>
                    </a:cubicBezTo>
                    <a:cubicBezTo>
                      <a:pt x="248" y="49"/>
                      <a:pt x="250" y="48"/>
                      <a:pt x="250" y="47"/>
                    </a:cubicBezTo>
                    <a:cubicBezTo>
                      <a:pt x="250" y="47"/>
                      <a:pt x="247" y="46"/>
                      <a:pt x="248" y="46"/>
                    </a:cubicBezTo>
                    <a:cubicBezTo>
                      <a:pt x="247" y="46"/>
                      <a:pt x="246" y="47"/>
                      <a:pt x="246" y="48"/>
                    </a:cubicBezTo>
                    <a:cubicBezTo>
                      <a:pt x="246" y="48"/>
                      <a:pt x="248" y="49"/>
                      <a:pt x="248" y="49"/>
                    </a:cubicBezTo>
                    <a:cubicBezTo>
                      <a:pt x="248" y="50"/>
                      <a:pt x="247" y="51"/>
                      <a:pt x="246" y="52"/>
                    </a:cubicBezTo>
                    <a:cubicBezTo>
                      <a:pt x="246" y="52"/>
                      <a:pt x="245" y="53"/>
                      <a:pt x="245" y="54"/>
                    </a:cubicBezTo>
                    <a:cubicBezTo>
                      <a:pt x="244" y="55"/>
                      <a:pt x="244" y="56"/>
                      <a:pt x="243" y="56"/>
                    </a:cubicBezTo>
                    <a:cubicBezTo>
                      <a:pt x="243" y="56"/>
                      <a:pt x="241" y="54"/>
                      <a:pt x="241" y="54"/>
                    </a:cubicBezTo>
                    <a:cubicBezTo>
                      <a:pt x="240" y="55"/>
                      <a:pt x="240" y="56"/>
                      <a:pt x="239" y="57"/>
                    </a:cubicBezTo>
                    <a:cubicBezTo>
                      <a:pt x="239" y="57"/>
                      <a:pt x="241" y="58"/>
                      <a:pt x="241" y="58"/>
                    </a:cubicBezTo>
                    <a:cubicBezTo>
                      <a:pt x="241" y="59"/>
                      <a:pt x="240" y="61"/>
                      <a:pt x="240" y="61"/>
                    </a:cubicBezTo>
                    <a:cubicBezTo>
                      <a:pt x="239" y="61"/>
                      <a:pt x="237" y="59"/>
                      <a:pt x="237" y="59"/>
                    </a:cubicBezTo>
                    <a:cubicBezTo>
                      <a:pt x="237" y="59"/>
                      <a:pt x="239" y="57"/>
                      <a:pt x="239" y="57"/>
                    </a:cubicBezTo>
                    <a:cubicBezTo>
                      <a:pt x="239" y="56"/>
                      <a:pt x="237" y="55"/>
                      <a:pt x="237" y="55"/>
                    </a:cubicBezTo>
                    <a:cubicBezTo>
                      <a:pt x="236" y="54"/>
                      <a:pt x="235" y="54"/>
                      <a:pt x="235" y="53"/>
                    </a:cubicBezTo>
                    <a:cubicBezTo>
                      <a:pt x="234" y="53"/>
                      <a:pt x="233" y="52"/>
                      <a:pt x="232" y="52"/>
                    </a:cubicBezTo>
                    <a:cubicBezTo>
                      <a:pt x="231" y="53"/>
                      <a:pt x="230" y="55"/>
                      <a:pt x="229" y="56"/>
                    </a:cubicBezTo>
                    <a:cubicBezTo>
                      <a:pt x="228" y="57"/>
                      <a:pt x="228" y="58"/>
                      <a:pt x="227" y="58"/>
                    </a:cubicBezTo>
                    <a:cubicBezTo>
                      <a:pt x="227" y="58"/>
                      <a:pt x="225" y="57"/>
                      <a:pt x="225" y="57"/>
                    </a:cubicBezTo>
                    <a:cubicBezTo>
                      <a:pt x="224" y="57"/>
                      <a:pt x="224" y="59"/>
                      <a:pt x="223" y="59"/>
                    </a:cubicBezTo>
                    <a:cubicBezTo>
                      <a:pt x="222" y="59"/>
                      <a:pt x="222" y="57"/>
                      <a:pt x="221" y="57"/>
                    </a:cubicBezTo>
                    <a:cubicBezTo>
                      <a:pt x="220" y="57"/>
                      <a:pt x="219" y="55"/>
                      <a:pt x="219" y="55"/>
                    </a:cubicBezTo>
                    <a:cubicBezTo>
                      <a:pt x="218" y="55"/>
                      <a:pt x="218" y="57"/>
                      <a:pt x="217" y="58"/>
                    </a:cubicBezTo>
                    <a:cubicBezTo>
                      <a:pt x="216" y="57"/>
                      <a:pt x="216" y="57"/>
                      <a:pt x="215" y="56"/>
                    </a:cubicBezTo>
                    <a:cubicBezTo>
                      <a:pt x="214" y="56"/>
                      <a:pt x="213" y="55"/>
                      <a:pt x="213" y="54"/>
                    </a:cubicBezTo>
                    <a:cubicBezTo>
                      <a:pt x="213" y="54"/>
                      <a:pt x="214" y="52"/>
                      <a:pt x="214" y="52"/>
                    </a:cubicBezTo>
                    <a:cubicBezTo>
                      <a:pt x="215" y="52"/>
                      <a:pt x="216" y="54"/>
                      <a:pt x="217" y="54"/>
                    </a:cubicBezTo>
                    <a:cubicBezTo>
                      <a:pt x="217" y="53"/>
                      <a:pt x="218" y="52"/>
                      <a:pt x="218" y="51"/>
                    </a:cubicBezTo>
                    <a:cubicBezTo>
                      <a:pt x="217" y="50"/>
                      <a:pt x="215" y="49"/>
                      <a:pt x="214" y="48"/>
                    </a:cubicBezTo>
                    <a:cubicBezTo>
                      <a:pt x="213" y="49"/>
                      <a:pt x="213" y="50"/>
                      <a:pt x="212" y="50"/>
                    </a:cubicBezTo>
                    <a:cubicBezTo>
                      <a:pt x="212" y="51"/>
                      <a:pt x="211" y="53"/>
                      <a:pt x="210" y="53"/>
                    </a:cubicBezTo>
                    <a:cubicBezTo>
                      <a:pt x="210" y="53"/>
                      <a:pt x="208" y="51"/>
                      <a:pt x="208" y="51"/>
                    </a:cubicBezTo>
                    <a:cubicBezTo>
                      <a:pt x="208" y="51"/>
                      <a:pt x="207" y="52"/>
                      <a:pt x="206" y="53"/>
                    </a:cubicBezTo>
                    <a:cubicBezTo>
                      <a:pt x="206" y="54"/>
                      <a:pt x="205" y="55"/>
                      <a:pt x="205" y="55"/>
                    </a:cubicBezTo>
                    <a:cubicBezTo>
                      <a:pt x="205" y="56"/>
                      <a:pt x="203" y="57"/>
                      <a:pt x="203" y="58"/>
                    </a:cubicBezTo>
                    <a:cubicBezTo>
                      <a:pt x="203" y="58"/>
                      <a:pt x="205" y="59"/>
                      <a:pt x="205" y="59"/>
                    </a:cubicBezTo>
                    <a:cubicBezTo>
                      <a:pt x="205" y="59"/>
                      <a:pt x="204" y="61"/>
                      <a:pt x="204" y="61"/>
                    </a:cubicBezTo>
                    <a:cubicBezTo>
                      <a:pt x="203" y="62"/>
                      <a:pt x="202" y="60"/>
                      <a:pt x="201" y="60"/>
                    </a:cubicBezTo>
                    <a:cubicBezTo>
                      <a:pt x="201" y="60"/>
                      <a:pt x="199" y="58"/>
                      <a:pt x="199" y="58"/>
                    </a:cubicBezTo>
                    <a:cubicBezTo>
                      <a:pt x="199" y="57"/>
                      <a:pt x="201" y="56"/>
                      <a:pt x="201" y="56"/>
                    </a:cubicBezTo>
                    <a:cubicBezTo>
                      <a:pt x="201" y="55"/>
                      <a:pt x="203" y="54"/>
                      <a:pt x="203" y="54"/>
                    </a:cubicBezTo>
                    <a:cubicBezTo>
                      <a:pt x="202" y="53"/>
                      <a:pt x="200" y="53"/>
                      <a:pt x="200" y="52"/>
                    </a:cubicBezTo>
                    <a:cubicBezTo>
                      <a:pt x="200" y="51"/>
                      <a:pt x="202" y="50"/>
                      <a:pt x="202" y="50"/>
                    </a:cubicBezTo>
                    <a:cubicBezTo>
                      <a:pt x="202" y="49"/>
                      <a:pt x="200" y="49"/>
                      <a:pt x="200" y="48"/>
                    </a:cubicBezTo>
                    <a:cubicBezTo>
                      <a:pt x="199" y="49"/>
                      <a:pt x="197" y="51"/>
                      <a:pt x="196" y="52"/>
                    </a:cubicBezTo>
                    <a:cubicBezTo>
                      <a:pt x="197" y="53"/>
                      <a:pt x="198" y="53"/>
                      <a:pt x="199" y="54"/>
                    </a:cubicBezTo>
                    <a:cubicBezTo>
                      <a:pt x="199" y="54"/>
                      <a:pt x="197" y="56"/>
                      <a:pt x="197" y="56"/>
                    </a:cubicBezTo>
                    <a:cubicBezTo>
                      <a:pt x="196" y="57"/>
                      <a:pt x="196" y="58"/>
                      <a:pt x="195" y="59"/>
                    </a:cubicBezTo>
                    <a:cubicBezTo>
                      <a:pt x="195" y="59"/>
                      <a:pt x="194" y="60"/>
                      <a:pt x="193" y="61"/>
                    </a:cubicBezTo>
                    <a:cubicBezTo>
                      <a:pt x="193" y="61"/>
                      <a:pt x="192" y="63"/>
                      <a:pt x="192" y="63"/>
                    </a:cubicBezTo>
                    <a:cubicBezTo>
                      <a:pt x="192" y="63"/>
                      <a:pt x="190" y="61"/>
                      <a:pt x="190" y="61"/>
                    </a:cubicBezTo>
                    <a:cubicBezTo>
                      <a:pt x="189" y="61"/>
                      <a:pt x="188" y="60"/>
                      <a:pt x="187" y="60"/>
                    </a:cubicBezTo>
                    <a:cubicBezTo>
                      <a:pt x="187" y="60"/>
                      <a:pt x="186" y="62"/>
                      <a:pt x="186" y="62"/>
                    </a:cubicBezTo>
                    <a:cubicBezTo>
                      <a:pt x="185" y="63"/>
                      <a:pt x="184" y="63"/>
                      <a:pt x="184" y="64"/>
                    </a:cubicBezTo>
                    <a:cubicBezTo>
                      <a:pt x="183" y="65"/>
                      <a:pt x="183" y="66"/>
                      <a:pt x="182" y="66"/>
                    </a:cubicBezTo>
                    <a:cubicBezTo>
                      <a:pt x="182" y="67"/>
                      <a:pt x="181" y="68"/>
                      <a:pt x="180" y="69"/>
                    </a:cubicBezTo>
                    <a:cubicBezTo>
                      <a:pt x="180" y="69"/>
                      <a:pt x="179" y="67"/>
                      <a:pt x="178" y="67"/>
                    </a:cubicBezTo>
                    <a:cubicBezTo>
                      <a:pt x="178" y="67"/>
                      <a:pt x="177" y="69"/>
                      <a:pt x="177" y="69"/>
                    </a:cubicBezTo>
                    <a:cubicBezTo>
                      <a:pt x="176" y="69"/>
                      <a:pt x="174" y="68"/>
                      <a:pt x="174" y="67"/>
                    </a:cubicBezTo>
                    <a:cubicBezTo>
                      <a:pt x="174" y="67"/>
                      <a:pt x="176" y="65"/>
                      <a:pt x="176" y="65"/>
                    </a:cubicBezTo>
                    <a:cubicBezTo>
                      <a:pt x="176" y="65"/>
                      <a:pt x="178" y="67"/>
                      <a:pt x="178" y="67"/>
                    </a:cubicBezTo>
                    <a:cubicBezTo>
                      <a:pt x="179" y="66"/>
                      <a:pt x="179" y="65"/>
                      <a:pt x="180" y="65"/>
                    </a:cubicBezTo>
                    <a:cubicBezTo>
                      <a:pt x="181" y="64"/>
                      <a:pt x="181" y="63"/>
                      <a:pt x="182" y="62"/>
                    </a:cubicBezTo>
                    <a:cubicBezTo>
                      <a:pt x="182" y="62"/>
                      <a:pt x="183" y="61"/>
                      <a:pt x="183" y="60"/>
                    </a:cubicBezTo>
                    <a:cubicBezTo>
                      <a:pt x="184" y="59"/>
                      <a:pt x="184" y="59"/>
                      <a:pt x="185" y="58"/>
                    </a:cubicBezTo>
                    <a:cubicBezTo>
                      <a:pt x="185" y="58"/>
                      <a:pt x="187" y="60"/>
                      <a:pt x="187" y="60"/>
                    </a:cubicBezTo>
                    <a:cubicBezTo>
                      <a:pt x="188" y="60"/>
                      <a:pt x="189" y="58"/>
                      <a:pt x="189" y="57"/>
                    </a:cubicBezTo>
                    <a:cubicBezTo>
                      <a:pt x="190" y="57"/>
                      <a:pt x="190" y="56"/>
                      <a:pt x="191" y="55"/>
                    </a:cubicBezTo>
                    <a:cubicBezTo>
                      <a:pt x="191" y="55"/>
                      <a:pt x="192" y="53"/>
                      <a:pt x="192" y="53"/>
                    </a:cubicBezTo>
                    <a:cubicBezTo>
                      <a:pt x="192" y="52"/>
                      <a:pt x="190" y="52"/>
                      <a:pt x="190" y="51"/>
                    </a:cubicBezTo>
                    <a:cubicBezTo>
                      <a:pt x="190" y="51"/>
                      <a:pt x="192" y="50"/>
                      <a:pt x="192" y="49"/>
                    </a:cubicBezTo>
                    <a:cubicBezTo>
                      <a:pt x="192" y="49"/>
                      <a:pt x="190" y="48"/>
                      <a:pt x="190" y="47"/>
                    </a:cubicBezTo>
                    <a:cubicBezTo>
                      <a:pt x="189" y="49"/>
                      <a:pt x="187" y="50"/>
                      <a:pt x="186" y="52"/>
                    </a:cubicBezTo>
                    <a:cubicBezTo>
                      <a:pt x="186" y="52"/>
                      <a:pt x="185" y="54"/>
                      <a:pt x="185" y="54"/>
                    </a:cubicBezTo>
                    <a:cubicBezTo>
                      <a:pt x="184" y="54"/>
                      <a:pt x="183" y="52"/>
                      <a:pt x="182" y="52"/>
                    </a:cubicBezTo>
                    <a:cubicBezTo>
                      <a:pt x="182" y="52"/>
                      <a:pt x="181" y="55"/>
                      <a:pt x="181" y="55"/>
                    </a:cubicBezTo>
                    <a:cubicBezTo>
                      <a:pt x="180" y="55"/>
                      <a:pt x="178" y="53"/>
                      <a:pt x="178" y="53"/>
                    </a:cubicBezTo>
                    <a:cubicBezTo>
                      <a:pt x="178" y="53"/>
                      <a:pt x="177" y="55"/>
                      <a:pt x="177" y="55"/>
                    </a:cubicBezTo>
                    <a:cubicBezTo>
                      <a:pt x="177" y="56"/>
                      <a:pt x="179" y="56"/>
                      <a:pt x="179" y="57"/>
                    </a:cubicBezTo>
                    <a:cubicBezTo>
                      <a:pt x="179" y="57"/>
                      <a:pt x="177" y="58"/>
                      <a:pt x="177" y="59"/>
                    </a:cubicBezTo>
                    <a:cubicBezTo>
                      <a:pt x="177" y="60"/>
                      <a:pt x="176" y="61"/>
                      <a:pt x="175" y="61"/>
                    </a:cubicBezTo>
                    <a:cubicBezTo>
                      <a:pt x="175" y="62"/>
                      <a:pt x="174" y="63"/>
                      <a:pt x="174" y="63"/>
                    </a:cubicBezTo>
                    <a:cubicBezTo>
                      <a:pt x="174" y="64"/>
                      <a:pt x="172" y="62"/>
                      <a:pt x="172" y="62"/>
                    </a:cubicBezTo>
                    <a:cubicBezTo>
                      <a:pt x="171" y="62"/>
                      <a:pt x="171" y="64"/>
                      <a:pt x="170" y="64"/>
                    </a:cubicBezTo>
                    <a:cubicBezTo>
                      <a:pt x="169" y="64"/>
                      <a:pt x="168" y="62"/>
                      <a:pt x="168" y="62"/>
                    </a:cubicBezTo>
                    <a:cubicBezTo>
                      <a:pt x="167" y="62"/>
                      <a:pt x="167" y="64"/>
                      <a:pt x="166" y="65"/>
                    </a:cubicBezTo>
                    <a:cubicBezTo>
                      <a:pt x="164" y="63"/>
                      <a:pt x="163" y="62"/>
                      <a:pt x="161" y="61"/>
                    </a:cubicBezTo>
                    <a:cubicBezTo>
                      <a:pt x="162" y="60"/>
                      <a:pt x="163" y="60"/>
                      <a:pt x="163" y="59"/>
                    </a:cubicBezTo>
                    <a:cubicBezTo>
                      <a:pt x="163" y="59"/>
                      <a:pt x="165" y="57"/>
                      <a:pt x="165" y="57"/>
                    </a:cubicBezTo>
                    <a:cubicBezTo>
                      <a:pt x="165" y="57"/>
                      <a:pt x="167" y="58"/>
                      <a:pt x="167" y="58"/>
                    </a:cubicBezTo>
                    <a:cubicBezTo>
                      <a:pt x="167" y="58"/>
                      <a:pt x="169" y="56"/>
                      <a:pt x="169" y="56"/>
                    </a:cubicBezTo>
                    <a:cubicBezTo>
                      <a:pt x="169" y="56"/>
                      <a:pt x="167" y="55"/>
                      <a:pt x="167" y="54"/>
                    </a:cubicBezTo>
                    <a:cubicBezTo>
                      <a:pt x="167" y="54"/>
                      <a:pt x="168" y="53"/>
                      <a:pt x="168" y="52"/>
                    </a:cubicBezTo>
                    <a:cubicBezTo>
                      <a:pt x="168" y="52"/>
                      <a:pt x="170" y="51"/>
                      <a:pt x="170" y="50"/>
                    </a:cubicBezTo>
                    <a:cubicBezTo>
                      <a:pt x="170" y="49"/>
                      <a:pt x="168" y="49"/>
                      <a:pt x="168" y="48"/>
                    </a:cubicBezTo>
                    <a:cubicBezTo>
                      <a:pt x="168" y="47"/>
                      <a:pt x="169" y="47"/>
                      <a:pt x="169" y="46"/>
                    </a:cubicBezTo>
                    <a:cubicBezTo>
                      <a:pt x="169" y="45"/>
                      <a:pt x="171" y="44"/>
                      <a:pt x="171" y="44"/>
                    </a:cubicBezTo>
                    <a:cubicBezTo>
                      <a:pt x="171" y="43"/>
                      <a:pt x="169" y="43"/>
                      <a:pt x="169" y="42"/>
                    </a:cubicBezTo>
                    <a:cubicBezTo>
                      <a:pt x="169" y="41"/>
                      <a:pt x="167" y="41"/>
                      <a:pt x="167" y="40"/>
                    </a:cubicBezTo>
                    <a:cubicBezTo>
                      <a:pt x="167" y="40"/>
                      <a:pt x="169" y="39"/>
                      <a:pt x="168" y="38"/>
                    </a:cubicBezTo>
                    <a:cubicBezTo>
                      <a:pt x="168" y="38"/>
                      <a:pt x="166" y="37"/>
                      <a:pt x="166" y="36"/>
                    </a:cubicBezTo>
                    <a:cubicBezTo>
                      <a:pt x="166" y="36"/>
                      <a:pt x="168" y="35"/>
                      <a:pt x="168" y="34"/>
                    </a:cubicBezTo>
                    <a:cubicBezTo>
                      <a:pt x="168" y="34"/>
                      <a:pt x="166" y="33"/>
                      <a:pt x="166" y="32"/>
                    </a:cubicBezTo>
                    <a:cubicBezTo>
                      <a:pt x="165" y="32"/>
                      <a:pt x="164" y="31"/>
                      <a:pt x="163" y="31"/>
                    </a:cubicBezTo>
                    <a:cubicBezTo>
                      <a:pt x="163" y="31"/>
                      <a:pt x="162" y="32"/>
                      <a:pt x="162" y="33"/>
                    </a:cubicBezTo>
                    <a:cubicBezTo>
                      <a:pt x="162" y="34"/>
                      <a:pt x="164" y="34"/>
                      <a:pt x="164" y="35"/>
                    </a:cubicBezTo>
                    <a:cubicBezTo>
                      <a:pt x="164" y="35"/>
                      <a:pt x="162" y="36"/>
                      <a:pt x="162" y="37"/>
                    </a:cubicBezTo>
                    <a:cubicBezTo>
                      <a:pt x="162" y="38"/>
                      <a:pt x="164" y="38"/>
                      <a:pt x="164" y="39"/>
                    </a:cubicBezTo>
                    <a:cubicBezTo>
                      <a:pt x="165" y="39"/>
                      <a:pt x="167" y="40"/>
                      <a:pt x="167" y="40"/>
                    </a:cubicBezTo>
                    <a:cubicBezTo>
                      <a:pt x="167" y="41"/>
                      <a:pt x="165" y="42"/>
                      <a:pt x="165" y="43"/>
                    </a:cubicBezTo>
                    <a:cubicBezTo>
                      <a:pt x="165" y="43"/>
                      <a:pt x="167" y="44"/>
                      <a:pt x="167" y="44"/>
                    </a:cubicBezTo>
                    <a:cubicBezTo>
                      <a:pt x="167" y="45"/>
                      <a:pt x="166" y="46"/>
                      <a:pt x="166" y="47"/>
                    </a:cubicBezTo>
                    <a:cubicBezTo>
                      <a:pt x="165" y="47"/>
                      <a:pt x="164" y="48"/>
                      <a:pt x="164" y="49"/>
                    </a:cubicBezTo>
                    <a:cubicBezTo>
                      <a:pt x="164" y="49"/>
                      <a:pt x="166" y="50"/>
                      <a:pt x="166" y="50"/>
                    </a:cubicBezTo>
                    <a:cubicBezTo>
                      <a:pt x="166" y="51"/>
                      <a:pt x="165" y="53"/>
                      <a:pt x="164" y="53"/>
                    </a:cubicBezTo>
                    <a:cubicBezTo>
                      <a:pt x="164" y="53"/>
                      <a:pt x="163" y="51"/>
                      <a:pt x="162" y="51"/>
                    </a:cubicBezTo>
                    <a:cubicBezTo>
                      <a:pt x="162" y="51"/>
                      <a:pt x="161" y="53"/>
                      <a:pt x="160" y="53"/>
                    </a:cubicBezTo>
                    <a:cubicBezTo>
                      <a:pt x="160" y="54"/>
                      <a:pt x="159" y="55"/>
                      <a:pt x="159" y="55"/>
                    </a:cubicBezTo>
                    <a:cubicBezTo>
                      <a:pt x="158" y="56"/>
                      <a:pt x="157" y="57"/>
                      <a:pt x="157" y="58"/>
                    </a:cubicBezTo>
                    <a:cubicBezTo>
                      <a:pt x="157" y="58"/>
                      <a:pt x="159" y="59"/>
                      <a:pt x="159" y="59"/>
                    </a:cubicBezTo>
                    <a:cubicBezTo>
                      <a:pt x="159" y="60"/>
                      <a:pt x="158" y="61"/>
                      <a:pt x="158" y="62"/>
                    </a:cubicBezTo>
                    <a:cubicBezTo>
                      <a:pt x="157" y="62"/>
                      <a:pt x="160" y="63"/>
                      <a:pt x="160" y="63"/>
                    </a:cubicBezTo>
                    <a:cubicBezTo>
                      <a:pt x="160" y="64"/>
                      <a:pt x="158" y="65"/>
                      <a:pt x="158" y="66"/>
                    </a:cubicBezTo>
                    <a:cubicBezTo>
                      <a:pt x="158" y="66"/>
                      <a:pt x="157" y="67"/>
                      <a:pt x="156" y="68"/>
                    </a:cubicBezTo>
                    <a:cubicBezTo>
                      <a:pt x="156" y="68"/>
                      <a:pt x="154" y="66"/>
                      <a:pt x="154" y="66"/>
                    </a:cubicBezTo>
                    <a:cubicBezTo>
                      <a:pt x="154" y="65"/>
                      <a:pt x="156" y="65"/>
                      <a:pt x="156" y="64"/>
                    </a:cubicBezTo>
                    <a:cubicBezTo>
                      <a:pt x="156" y="63"/>
                      <a:pt x="154" y="63"/>
                      <a:pt x="154" y="62"/>
                    </a:cubicBezTo>
                    <a:cubicBezTo>
                      <a:pt x="154" y="62"/>
                      <a:pt x="155" y="60"/>
                      <a:pt x="155" y="60"/>
                    </a:cubicBezTo>
                    <a:cubicBezTo>
                      <a:pt x="155" y="59"/>
                      <a:pt x="154" y="59"/>
                      <a:pt x="153" y="58"/>
                    </a:cubicBezTo>
                    <a:cubicBezTo>
                      <a:pt x="153" y="58"/>
                      <a:pt x="151" y="57"/>
                      <a:pt x="151" y="57"/>
                    </a:cubicBezTo>
                    <a:cubicBezTo>
                      <a:pt x="151" y="56"/>
                      <a:pt x="152" y="55"/>
                      <a:pt x="153" y="54"/>
                    </a:cubicBezTo>
                    <a:cubicBezTo>
                      <a:pt x="153" y="54"/>
                      <a:pt x="154" y="53"/>
                      <a:pt x="154" y="52"/>
                    </a:cubicBezTo>
                    <a:cubicBezTo>
                      <a:pt x="154" y="52"/>
                      <a:pt x="156" y="50"/>
                      <a:pt x="156" y="50"/>
                    </a:cubicBezTo>
                    <a:cubicBezTo>
                      <a:pt x="156" y="49"/>
                      <a:pt x="154" y="49"/>
                      <a:pt x="154" y="48"/>
                    </a:cubicBezTo>
                    <a:cubicBezTo>
                      <a:pt x="154" y="48"/>
                      <a:pt x="152" y="47"/>
                      <a:pt x="151" y="46"/>
                    </a:cubicBezTo>
                    <a:cubicBezTo>
                      <a:pt x="151" y="47"/>
                      <a:pt x="150" y="48"/>
                      <a:pt x="150" y="49"/>
                    </a:cubicBezTo>
                    <a:cubicBezTo>
                      <a:pt x="150" y="49"/>
                      <a:pt x="148" y="51"/>
                      <a:pt x="148" y="51"/>
                    </a:cubicBezTo>
                    <a:cubicBezTo>
                      <a:pt x="148" y="51"/>
                      <a:pt x="150" y="52"/>
                      <a:pt x="150" y="53"/>
                    </a:cubicBezTo>
                    <a:cubicBezTo>
                      <a:pt x="150" y="53"/>
                      <a:pt x="149" y="54"/>
                      <a:pt x="149" y="55"/>
                    </a:cubicBezTo>
                    <a:cubicBezTo>
                      <a:pt x="148" y="56"/>
                      <a:pt x="147" y="56"/>
                      <a:pt x="147" y="57"/>
                    </a:cubicBezTo>
                    <a:cubicBezTo>
                      <a:pt x="146" y="58"/>
                      <a:pt x="146" y="59"/>
                      <a:pt x="145" y="59"/>
                    </a:cubicBezTo>
                    <a:cubicBezTo>
                      <a:pt x="145" y="59"/>
                      <a:pt x="143" y="58"/>
                      <a:pt x="143" y="58"/>
                    </a:cubicBezTo>
                    <a:cubicBezTo>
                      <a:pt x="143" y="57"/>
                      <a:pt x="145" y="56"/>
                      <a:pt x="145" y="55"/>
                    </a:cubicBezTo>
                    <a:cubicBezTo>
                      <a:pt x="144" y="55"/>
                      <a:pt x="143" y="54"/>
                      <a:pt x="142" y="54"/>
                    </a:cubicBezTo>
                    <a:cubicBezTo>
                      <a:pt x="142" y="54"/>
                      <a:pt x="141" y="56"/>
                      <a:pt x="141" y="56"/>
                    </a:cubicBezTo>
                    <a:cubicBezTo>
                      <a:pt x="140" y="56"/>
                      <a:pt x="139" y="54"/>
                      <a:pt x="138" y="54"/>
                    </a:cubicBezTo>
                    <a:cubicBezTo>
                      <a:pt x="138" y="54"/>
                      <a:pt x="137" y="56"/>
                      <a:pt x="137" y="56"/>
                    </a:cubicBezTo>
                    <a:cubicBezTo>
                      <a:pt x="136" y="57"/>
                      <a:pt x="136" y="58"/>
                      <a:pt x="135" y="59"/>
                    </a:cubicBezTo>
                    <a:cubicBezTo>
                      <a:pt x="134" y="60"/>
                      <a:pt x="133" y="62"/>
                      <a:pt x="132" y="63"/>
                    </a:cubicBezTo>
                    <a:cubicBezTo>
                      <a:pt x="130" y="62"/>
                      <a:pt x="129" y="61"/>
                      <a:pt x="127" y="60"/>
                    </a:cubicBezTo>
                    <a:cubicBezTo>
                      <a:pt x="128" y="59"/>
                      <a:pt x="128" y="58"/>
                      <a:pt x="129" y="57"/>
                    </a:cubicBezTo>
                    <a:cubicBezTo>
                      <a:pt x="129" y="57"/>
                      <a:pt x="131" y="56"/>
                      <a:pt x="131" y="55"/>
                    </a:cubicBezTo>
                    <a:cubicBezTo>
                      <a:pt x="131" y="55"/>
                      <a:pt x="128" y="54"/>
                      <a:pt x="128" y="54"/>
                    </a:cubicBezTo>
                    <a:cubicBezTo>
                      <a:pt x="129" y="53"/>
                      <a:pt x="130" y="51"/>
                      <a:pt x="130" y="51"/>
                    </a:cubicBezTo>
                    <a:cubicBezTo>
                      <a:pt x="130" y="51"/>
                      <a:pt x="132" y="53"/>
                      <a:pt x="132" y="53"/>
                    </a:cubicBezTo>
                    <a:cubicBezTo>
                      <a:pt x="133" y="53"/>
                      <a:pt x="134" y="51"/>
                      <a:pt x="134" y="51"/>
                    </a:cubicBezTo>
                    <a:cubicBezTo>
                      <a:pt x="135" y="50"/>
                      <a:pt x="135" y="49"/>
                      <a:pt x="136" y="49"/>
                    </a:cubicBezTo>
                    <a:cubicBezTo>
                      <a:pt x="136" y="48"/>
                      <a:pt x="137" y="47"/>
                      <a:pt x="137" y="46"/>
                    </a:cubicBezTo>
                    <a:cubicBezTo>
                      <a:pt x="138" y="46"/>
                      <a:pt x="139" y="45"/>
                      <a:pt x="139" y="44"/>
                    </a:cubicBezTo>
                    <a:cubicBezTo>
                      <a:pt x="140" y="43"/>
                      <a:pt x="140" y="43"/>
                      <a:pt x="141" y="42"/>
                    </a:cubicBezTo>
                    <a:cubicBezTo>
                      <a:pt x="141" y="42"/>
                      <a:pt x="139" y="40"/>
                      <a:pt x="139" y="40"/>
                    </a:cubicBezTo>
                    <a:cubicBezTo>
                      <a:pt x="138" y="40"/>
                      <a:pt x="138" y="42"/>
                      <a:pt x="137" y="42"/>
                    </a:cubicBezTo>
                    <a:cubicBezTo>
                      <a:pt x="136" y="42"/>
                      <a:pt x="135" y="40"/>
                      <a:pt x="135" y="41"/>
                    </a:cubicBezTo>
                    <a:cubicBezTo>
                      <a:pt x="134" y="41"/>
                      <a:pt x="133" y="42"/>
                      <a:pt x="133" y="43"/>
                    </a:cubicBezTo>
                    <a:cubicBezTo>
                      <a:pt x="133" y="43"/>
                      <a:pt x="135" y="44"/>
                      <a:pt x="135" y="45"/>
                    </a:cubicBezTo>
                    <a:cubicBezTo>
                      <a:pt x="135" y="45"/>
                      <a:pt x="134" y="47"/>
                      <a:pt x="133" y="47"/>
                    </a:cubicBezTo>
                    <a:cubicBezTo>
                      <a:pt x="133" y="47"/>
                      <a:pt x="131" y="45"/>
                      <a:pt x="131" y="45"/>
                    </a:cubicBezTo>
                    <a:cubicBezTo>
                      <a:pt x="131" y="46"/>
                      <a:pt x="130" y="47"/>
                      <a:pt x="130" y="47"/>
                    </a:cubicBezTo>
                    <a:cubicBezTo>
                      <a:pt x="129" y="48"/>
                      <a:pt x="128" y="49"/>
                      <a:pt x="128" y="50"/>
                    </a:cubicBezTo>
                    <a:cubicBezTo>
                      <a:pt x="127" y="50"/>
                      <a:pt x="127" y="51"/>
                      <a:pt x="126" y="52"/>
                    </a:cubicBezTo>
                    <a:cubicBezTo>
                      <a:pt x="126" y="52"/>
                      <a:pt x="125" y="54"/>
                      <a:pt x="124" y="54"/>
                    </a:cubicBezTo>
                    <a:cubicBezTo>
                      <a:pt x="124" y="54"/>
                      <a:pt x="122" y="52"/>
                      <a:pt x="122" y="52"/>
                    </a:cubicBezTo>
                    <a:cubicBezTo>
                      <a:pt x="122" y="52"/>
                      <a:pt x="121" y="54"/>
                      <a:pt x="121" y="55"/>
                    </a:cubicBezTo>
                    <a:cubicBezTo>
                      <a:pt x="120" y="55"/>
                      <a:pt x="119" y="56"/>
                      <a:pt x="119" y="57"/>
                    </a:cubicBezTo>
                    <a:cubicBezTo>
                      <a:pt x="118" y="57"/>
                      <a:pt x="118" y="59"/>
                      <a:pt x="117" y="59"/>
                    </a:cubicBezTo>
                    <a:cubicBezTo>
                      <a:pt x="117" y="59"/>
                      <a:pt x="115" y="57"/>
                      <a:pt x="115" y="57"/>
                    </a:cubicBezTo>
                    <a:cubicBezTo>
                      <a:pt x="114" y="57"/>
                      <a:pt x="114" y="59"/>
                      <a:pt x="113" y="60"/>
                    </a:cubicBezTo>
                    <a:cubicBezTo>
                      <a:pt x="113" y="60"/>
                      <a:pt x="112" y="58"/>
                      <a:pt x="111" y="58"/>
                    </a:cubicBezTo>
                    <a:cubicBezTo>
                      <a:pt x="111" y="58"/>
                      <a:pt x="110" y="60"/>
                      <a:pt x="109" y="60"/>
                    </a:cubicBezTo>
                    <a:cubicBezTo>
                      <a:pt x="109" y="60"/>
                      <a:pt x="108" y="59"/>
                      <a:pt x="107" y="58"/>
                    </a:cubicBezTo>
                    <a:cubicBezTo>
                      <a:pt x="106" y="58"/>
                      <a:pt x="106" y="57"/>
                      <a:pt x="105" y="57"/>
                    </a:cubicBezTo>
                    <a:cubicBezTo>
                      <a:pt x="104" y="56"/>
                      <a:pt x="103" y="55"/>
                      <a:pt x="103" y="55"/>
                    </a:cubicBezTo>
                    <a:cubicBezTo>
                      <a:pt x="102" y="55"/>
                      <a:pt x="101" y="57"/>
                      <a:pt x="101" y="57"/>
                    </a:cubicBezTo>
                    <a:cubicBezTo>
                      <a:pt x="101" y="57"/>
                      <a:pt x="103" y="59"/>
                      <a:pt x="103" y="59"/>
                    </a:cubicBezTo>
                    <a:cubicBezTo>
                      <a:pt x="103" y="59"/>
                      <a:pt x="102" y="61"/>
                      <a:pt x="101" y="61"/>
                    </a:cubicBezTo>
                    <a:cubicBezTo>
                      <a:pt x="101" y="61"/>
                      <a:pt x="99" y="60"/>
                      <a:pt x="99" y="59"/>
                    </a:cubicBezTo>
                    <a:cubicBezTo>
                      <a:pt x="99" y="59"/>
                      <a:pt x="101" y="57"/>
                      <a:pt x="101" y="57"/>
                    </a:cubicBezTo>
                    <a:cubicBezTo>
                      <a:pt x="101" y="57"/>
                      <a:pt x="99" y="56"/>
                      <a:pt x="99" y="56"/>
                    </a:cubicBezTo>
                    <a:cubicBezTo>
                      <a:pt x="98" y="55"/>
                      <a:pt x="97" y="54"/>
                      <a:pt x="96" y="54"/>
                    </a:cubicBezTo>
                    <a:cubicBezTo>
                      <a:pt x="96" y="53"/>
                      <a:pt x="95" y="53"/>
                      <a:pt x="94" y="52"/>
                    </a:cubicBezTo>
                    <a:cubicBezTo>
                      <a:pt x="93" y="52"/>
                      <a:pt x="93" y="51"/>
                      <a:pt x="92" y="50"/>
                    </a:cubicBezTo>
                    <a:cubicBezTo>
                      <a:pt x="91" y="50"/>
                      <a:pt x="90" y="49"/>
                      <a:pt x="90" y="49"/>
                    </a:cubicBezTo>
                    <a:cubicBezTo>
                      <a:pt x="89" y="49"/>
                      <a:pt x="89" y="50"/>
                      <a:pt x="88" y="51"/>
                    </a:cubicBezTo>
                    <a:cubicBezTo>
                      <a:pt x="88" y="51"/>
                      <a:pt x="87" y="53"/>
                      <a:pt x="86" y="53"/>
                    </a:cubicBezTo>
                    <a:cubicBezTo>
                      <a:pt x="86" y="53"/>
                      <a:pt x="84" y="51"/>
                      <a:pt x="84" y="51"/>
                    </a:cubicBezTo>
                    <a:cubicBezTo>
                      <a:pt x="83" y="52"/>
                      <a:pt x="83" y="53"/>
                      <a:pt x="82" y="54"/>
                    </a:cubicBezTo>
                    <a:cubicBezTo>
                      <a:pt x="82" y="54"/>
                      <a:pt x="81" y="55"/>
                      <a:pt x="81" y="56"/>
                    </a:cubicBezTo>
                    <a:cubicBezTo>
                      <a:pt x="80" y="57"/>
                      <a:pt x="79" y="57"/>
                      <a:pt x="79" y="58"/>
                    </a:cubicBezTo>
                    <a:cubicBezTo>
                      <a:pt x="78" y="59"/>
                      <a:pt x="78" y="60"/>
                      <a:pt x="77" y="60"/>
                    </a:cubicBezTo>
                    <a:cubicBezTo>
                      <a:pt x="77" y="61"/>
                      <a:pt x="76" y="63"/>
                      <a:pt x="76" y="63"/>
                    </a:cubicBezTo>
                    <a:cubicBezTo>
                      <a:pt x="75" y="63"/>
                      <a:pt x="73" y="61"/>
                      <a:pt x="73" y="61"/>
                    </a:cubicBezTo>
                    <a:cubicBezTo>
                      <a:pt x="73" y="61"/>
                      <a:pt x="75" y="59"/>
                      <a:pt x="75" y="59"/>
                    </a:cubicBezTo>
                    <a:cubicBezTo>
                      <a:pt x="75" y="58"/>
                      <a:pt x="73" y="57"/>
                      <a:pt x="73" y="57"/>
                    </a:cubicBezTo>
                    <a:cubicBezTo>
                      <a:pt x="72" y="57"/>
                      <a:pt x="71" y="59"/>
                      <a:pt x="71" y="59"/>
                    </a:cubicBezTo>
                    <a:cubicBezTo>
                      <a:pt x="70" y="59"/>
                      <a:pt x="69" y="58"/>
                      <a:pt x="69" y="58"/>
                    </a:cubicBezTo>
                    <a:cubicBezTo>
                      <a:pt x="68" y="57"/>
                      <a:pt x="67" y="56"/>
                      <a:pt x="67" y="56"/>
                    </a:cubicBezTo>
                    <a:cubicBezTo>
                      <a:pt x="66" y="55"/>
                      <a:pt x="65" y="55"/>
                      <a:pt x="64" y="54"/>
                    </a:cubicBezTo>
                    <a:cubicBezTo>
                      <a:pt x="64" y="55"/>
                      <a:pt x="63" y="56"/>
                      <a:pt x="63" y="56"/>
                    </a:cubicBezTo>
                    <a:close/>
                    <a:moveTo>
                      <a:pt x="163" y="13"/>
                    </a:moveTo>
                    <a:cubicBezTo>
                      <a:pt x="163" y="13"/>
                      <a:pt x="162" y="15"/>
                      <a:pt x="161" y="15"/>
                    </a:cubicBezTo>
                    <a:cubicBezTo>
                      <a:pt x="161" y="16"/>
                      <a:pt x="160" y="17"/>
                      <a:pt x="160" y="17"/>
                    </a:cubicBezTo>
                    <a:cubicBezTo>
                      <a:pt x="159" y="18"/>
                      <a:pt x="162" y="19"/>
                      <a:pt x="162" y="19"/>
                    </a:cubicBezTo>
                    <a:cubicBezTo>
                      <a:pt x="162" y="19"/>
                      <a:pt x="160" y="21"/>
                      <a:pt x="160" y="21"/>
                    </a:cubicBezTo>
                    <a:cubicBezTo>
                      <a:pt x="160" y="21"/>
                      <a:pt x="162" y="23"/>
                      <a:pt x="162" y="23"/>
                    </a:cubicBezTo>
                    <a:cubicBezTo>
                      <a:pt x="163" y="23"/>
                      <a:pt x="164" y="21"/>
                      <a:pt x="164" y="21"/>
                    </a:cubicBezTo>
                    <a:cubicBezTo>
                      <a:pt x="165" y="20"/>
                      <a:pt x="165" y="19"/>
                      <a:pt x="166" y="18"/>
                    </a:cubicBezTo>
                    <a:cubicBezTo>
                      <a:pt x="166" y="18"/>
                      <a:pt x="164" y="17"/>
                      <a:pt x="164" y="17"/>
                    </a:cubicBezTo>
                    <a:cubicBezTo>
                      <a:pt x="163" y="16"/>
                      <a:pt x="165" y="15"/>
                      <a:pt x="165" y="15"/>
                    </a:cubicBezTo>
                    <a:cubicBezTo>
                      <a:pt x="165" y="15"/>
                      <a:pt x="163" y="13"/>
                      <a:pt x="163" y="13"/>
                    </a:cubicBezTo>
                    <a:close/>
                    <a:moveTo>
                      <a:pt x="367" y="24"/>
                    </a:moveTo>
                    <a:cubicBezTo>
                      <a:pt x="367" y="24"/>
                      <a:pt x="368" y="21"/>
                      <a:pt x="368" y="21"/>
                    </a:cubicBezTo>
                    <a:cubicBezTo>
                      <a:pt x="368" y="21"/>
                      <a:pt x="367" y="20"/>
                      <a:pt x="366" y="20"/>
                    </a:cubicBezTo>
                    <a:cubicBezTo>
                      <a:pt x="366" y="19"/>
                      <a:pt x="364" y="18"/>
                      <a:pt x="364" y="18"/>
                    </a:cubicBezTo>
                    <a:cubicBezTo>
                      <a:pt x="364" y="18"/>
                      <a:pt x="363" y="20"/>
                      <a:pt x="362" y="20"/>
                    </a:cubicBezTo>
                    <a:cubicBezTo>
                      <a:pt x="362" y="21"/>
                      <a:pt x="361" y="22"/>
                      <a:pt x="361" y="22"/>
                    </a:cubicBezTo>
                    <a:cubicBezTo>
                      <a:pt x="360" y="23"/>
                      <a:pt x="359" y="24"/>
                      <a:pt x="359" y="25"/>
                    </a:cubicBezTo>
                    <a:cubicBezTo>
                      <a:pt x="359" y="25"/>
                      <a:pt x="357" y="26"/>
                      <a:pt x="357" y="27"/>
                    </a:cubicBezTo>
                    <a:cubicBezTo>
                      <a:pt x="357" y="27"/>
                      <a:pt x="359" y="29"/>
                      <a:pt x="359" y="29"/>
                    </a:cubicBezTo>
                    <a:cubicBezTo>
                      <a:pt x="360" y="28"/>
                      <a:pt x="361" y="27"/>
                      <a:pt x="361" y="26"/>
                    </a:cubicBezTo>
                    <a:cubicBezTo>
                      <a:pt x="362" y="25"/>
                      <a:pt x="363" y="23"/>
                      <a:pt x="365" y="22"/>
                    </a:cubicBezTo>
                    <a:cubicBezTo>
                      <a:pt x="365" y="22"/>
                      <a:pt x="366" y="24"/>
                      <a:pt x="367" y="24"/>
                    </a:cubicBezTo>
                    <a:close/>
                    <a:moveTo>
                      <a:pt x="592" y="15"/>
                    </a:moveTo>
                    <a:cubicBezTo>
                      <a:pt x="592" y="16"/>
                      <a:pt x="591" y="17"/>
                      <a:pt x="590" y="18"/>
                    </a:cubicBezTo>
                    <a:cubicBezTo>
                      <a:pt x="590" y="18"/>
                      <a:pt x="593" y="19"/>
                      <a:pt x="593" y="19"/>
                    </a:cubicBezTo>
                    <a:cubicBezTo>
                      <a:pt x="593" y="20"/>
                      <a:pt x="591" y="21"/>
                      <a:pt x="591" y="21"/>
                    </a:cubicBezTo>
                    <a:cubicBezTo>
                      <a:pt x="591" y="22"/>
                      <a:pt x="590" y="23"/>
                      <a:pt x="589" y="24"/>
                    </a:cubicBezTo>
                    <a:cubicBezTo>
                      <a:pt x="589" y="24"/>
                      <a:pt x="588" y="25"/>
                      <a:pt x="587" y="26"/>
                    </a:cubicBezTo>
                    <a:cubicBezTo>
                      <a:pt x="588" y="26"/>
                      <a:pt x="589" y="28"/>
                      <a:pt x="590" y="28"/>
                    </a:cubicBezTo>
                    <a:cubicBezTo>
                      <a:pt x="590" y="27"/>
                      <a:pt x="591" y="26"/>
                      <a:pt x="591" y="25"/>
                    </a:cubicBezTo>
                    <a:cubicBezTo>
                      <a:pt x="592" y="25"/>
                      <a:pt x="593" y="24"/>
                      <a:pt x="593" y="23"/>
                    </a:cubicBezTo>
                    <a:cubicBezTo>
                      <a:pt x="594" y="22"/>
                      <a:pt x="594" y="22"/>
                      <a:pt x="595" y="21"/>
                    </a:cubicBezTo>
                    <a:cubicBezTo>
                      <a:pt x="596" y="19"/>
                      <a:pt x="597" y="18"/>
                      <a:pt x="598" y="16"/>
                    </a:cubicBezTo>
                    <a:cubicBezTo>
                      <a:pt x="597" y="15"/>
                      <a:pt x="595" y="14"/>
                      <a:pt x="594" y="13"/>
                    </a:cubicBezTo>
                    <a:cubicBezTo>
                      <a:pt x="593" y="14"/>
                      <a:pt x="593" y="15"/>
                      <a:pt x="592" y="15"/>
                    </a:cubicBezTo>
                    <a:close/>
                    <a:moveTo>
                      <a:pt x="554" y="57"/>
                    </a:moveTo>
                    <a:cubicBezTo>
                      <a:pt x="554" y="56"/>
                      <a:pt x="555" y="55"/>
                      <a:pt x="555" y="54"/>
                    </a:cubicBezTo>
                    <a:cubicBezTo>
                      <a:pt x="555" y="54"/>
                      <a:pt x="553" y="53"/>
                      <a:pt x="553" y="53"/>
                    </a:cubicBezTo>
                    <a:cubicBezTo>
                      <a:pt x="553" y="52"/>
                      <a:pt x="555" y="51"/>
                      <a:pt x="555" y="50"/>
                    </a:cubicBezTo>
                    <a:cubicBezTo>
                      <a:pt x="555" y="50"/>
                      <a:pt x="553" y="49"/>
                      <a:pt x="552" y="49"/>
                    </a:cubicBezTo>
                    <a:cubicBezTo>
                      <a:pt x="552" y="48"/>
                      <a:pt x="554" y="47"/>
                      <a:pt x="554" y="46"/>
                    </a:cubicBezTo>
                    <a:cubicBezTo>
                      <a:pt x="554" y="46"/>
                      <a:pt x="556" y="45"/>
                      <a:pt x="556" y="44"/>
                    </a:cubicBezTo>
                    <a:cubicBezTo>
                      <a:pt x="556" y="44"/>
                      <a:pt x="554" y="43"/>
                      <a:pt x="554" y="43"/>
                    </a:cubicBezTo>
                    <a:cubicBezTo>
                      <a:pt x="553" y="43"/>
                      <a:pt x="553" y="44"/>
                      <a:pt x="552" y="45"/>
                    </a:cubicBezTo>
                    <a:cubicBezTo>
                      <a:pt x="551" y="45"/>
                      <a:pt x="551" y="46"/>
                      <a:pt x="550" y="47"/>
                    </a:cubicBezTo>
                    <a:cubicBezTo>
                      <a:pt x="550" y="48"/>
                      <a:pt x="549" y="49"/>
                      <a:pt x="549" y="49"/>
                    </a:cubicBezTo>
                    <a:cubicBezTo>
                      <a:pt x="548" y="50"/>
                      <a:pt x="551" y="50"/>
                      <a:pt x="551" y="51"/>
                    </a:cubicBezTo>
                    <a:cubicBezTo>
                      <a:pt x="551" y="52"/>
                      <a:pt x="549" y="52"/>
                      <a:pt x="549" y="53"/>
                    </a:cubicBezTo>
                    <a:cubicBezTo>
                      <a:pt x="549" y="54"/>
                      <a:pt x="551" y="54"/>
                      <a:pt x="551" y="55"/>
                    </a:cubicBezTo>
                    <a:cubicBezTo>
                      <a:pt x="551" y="55"/>
                      <a:pt x="550" y="57"/>
                      <a:pt x="550" y="57"/>
                    </a:cubicBezTo>
                    <a:cubicBezTo>
                      <a:pt x="550" y="58"/>
                      <a:pt x="552" y="58"/>
                      <a:pt x="552" y="59"/>
                    </a:cubicBezTo>
                    <a:cubicBezTo>
                      <a:pt x="552" y="58"/>
                      <a:pt x="553" y="57"/>
                      <a:pt x="554" y="57"/>
                    </a:cubicBezTo>
                    <a:close/>
                    <a:moveTo>
                      <a:pt x="352" y="51"/>
                    </a:moveTo>
                    <a:cubicBezTo>
                      <a:pt x="351" y="50"/>
                      <a:pt x="350" y="49"/>
                      <a:pt x="348" y="48"/>
                    </a:cubicBezTo>
                    <a:cubicBezTo>
                      <a:pt x="347" y="50"/>
                      <a:pt x="346" y="51"/>
                      <a:pt x="345" y="53"/>
                    </a:cubicBezTo>
                    <a:cubicBezTo>
                      <a:pt x="346" y="54"/>
                      <a:pt x="348" y="55"/>
                      <a:pt x="349" y="56"/>
                    </a:cubicBezTo>
                    <a:cubicBezTo>
                      <a:pt x="350" y="54"/>
                      <a:pt x="351" y="53"/>
                      <a:pt x="352" y="51"/>
                    </a:cubicBezTo>
                    <a:close/>
                    <a:moveTo>
                      <a:pt x="11" y="45"/>
                    </a:moveTo>
                    <a:cubicBezTo>
                      <a:pt x="11" y="45"/>
                      <a:pt x="13" y="47"/>
                      <a:pt x="13" y="47"/>
                    </a:cubicBezTo>
                    <a:cubicBezTo>
                      <a:pt x="14" y="47"/>
                      <a:pt x="15" y="45"/>
                      <a:pt x="15" y="45"/>
                    </a:cubicBezTo>
                    <a:cubicBezTo>
                      <a:pt x="15" y="44"/>
                      <a:pt x="13" y="43"/>
                      <a:pt x="13" y="43"/>
                    </a:cubicBezTo>
                    <a:cubicBezTo>
                      <a:pt x="12" y="43"/>
                      <a:pt x="11" y="41"/>
                      <a:pt x="11" y="41"/>
                    </a:cubicBezTo>
                    <a:cubicBezTo>
                      <a:pt x="10" y="41"/>
                      <a:pt x="9" y="43"/>
                      <a:pt x="9" y="44"/>
                    </a:cubicBezTo>
                    <a:cubicBezTo>
                      <a:pt x="9" y="44"/>
                      <a:pt x="7" y="45"/>
                      <a:pt x="7" y="46"/>
                    </a:cubicBezTo>
                    <a:cubicBezTo>
                      <a:pt x="7" y="46"/>
                      <a:pt x="9" y="47"/>
                      <a:pt x="9" y="47"/>
                    </a:cubicBezTo>
                    <a:cubicBezTo>
                      <a:pt x="10" y="47"/>
                      <a:pt x="10" y="45"/>
                      <a:pt x="11" y="45"/>
                    </a:cubicBezTo>
                    <a:close/>
                    <a:moveTo>
                      <a:pt x="51" y="44"/>
                    </a:moveTo>
                    <a:cubicBezTo>
                      <a:pt x="51" y="44"/>
                      <a:pt x="52" y="42"/>
                      <a:pt x="53" y="42"/>
                    </a:cubicBezTo>
                    <a:cubicBezTo>
                      <a:pt x="53" y="42"/>
                      <a:pt x="55" y="44"/>
                      <a:pt x="55" y="43"/>
                    </a:cubicBezTo>
                    <a:cubicBezTo>
                      <a:pt x="55" y="43"/>
                      <a:pt x="56" y="42"/>
                      <a:pt x="57" y="41"/>
                    </a:cubicBezTo>
                    <a:cubicBezTo>
                      <a:pt x="57" y="40"/>
                      <a:pt x="58" y="40"/>
                      <a:pt x="58" y="39"/>
                    </a:cubicBezTo>
                    <a:cubicBezTo>
                      <a:pt x="57" y="39"/>
                      <a:pt x="57" y="37"/>
                      <a:pt x="56" y="37"/>
                    </a:cubicBezTo>
                    <a:cubicBezTo>
                      <a:pt x="56" y="37"/>
                      <a:pt x="55" y="39"/>
                      <a:pt x="54" y="39"/>
                    </a:cubicBezTo>
                    <a:cubicBezTo>
                      <a:pt x="54" y="39"/>
                      <a:pt x="52" y="38"/>
                      <a:pt x="52" y="38"/>
                    </a:cubicBezTo>
                    <a:cubicBezTo>
                      <a:pt x="52" y="38"/>
                      <a:pt x="51" y="39"/>
                      <a:pt x="50" y="40"/>
                    </a:cubicBezTo>
                    <a:cubicBezTo>
                      <a:pt x="50" y="41"/>
                      <a:pt x="49" y="41"/>
                      <a:pt x="49" y="42"/>
                    </a:cubicBezTo>
                    <a:cubicBezTo>
                      <a:pt x="50" y="42"/>
                      <a:pt x="50" y="44"/>
                      <a:pt x="51" y="44"/>
                    </a:cubicBezTo>
                    <a:close/>
                    <a:moveTo>
                      <a:pt x="63" y="28"/>
                    </a:moveTo>
                    <a:cubicBezTo>
                      <a:pt x="63" y="28"/>
                      <a:pt x="61" y="27"/>
                      <a:pt x="61" y="27"/>
                    </a:cubicBezTo>
                    <a:cubicBezTo>
                      <a:pt x="60" y="26"/>
                      <a:pt x="59" y="25"/>
                      <a:pt x="58" y="25"/>
                    </a:cubicBezTo>
                    <a:cubicBezTo>
                      <a:pt x="58" y="25"/>
                      <a:pt x="57" y="27"/>
                      <a:pt x="57" y="27"/>
                    </a:cubicBezTo>
                    <a:cubicBezTo>
                      <a:pt x="56" y="27"/>
                      <a:pt x="55" y="29"/>
                      <a:pt x="55" y="29"/>
                    </a:cubicBezTo>
                    <a:cubicBezTo>
                      <a:pt x="55" y="30"/>
                      <a:pt x="57" y="31"/>
                      <a:pt x="57" y="31"/>
                    </a:cubicBezTo>
                    <a:cubicBezTo>
                      <a:pt x="58" y="31"/>
                      <a:pt x="59" y="33"/>
                      <a:pt x="59" y="33"/>
                    </a:cubicBezTo>
                    <a:cubicBezTo>
                      <a:pt x="60" y="33"/>
                      <a:pt x="61" y="31"/>
                      <a:pt x="61" y="30"/>
                    </a:cubicBezTo>
                    <a:cubicBezTo>
                      <a:pt x="61" y="30"/>
                      <a:pt x="63" y="29"/>
                      <a:pt x="63" y="28"/>
                    </a:cubicBezTo>
                    <a:close/>
                    <a:moveTo>
                      <a:pt x="108" y="48"/>
                    </a:moveTo>
                    <a:cubicBezTo>
                      <a:pt x="108" y="48"/>
                      <a:pt x="106" y="47"/>
                      <a:pt x="105" y="47"/>
                    </a:cubicBezTo>
                    <a:cubicBezTo>
                      <a:pt x="105" y="46"/>
                      <a:pt x="103" y="45"/>
                      <a:pt x="103" y="45"/>
                    </a:cubicBezTo>
                    <a:cubicBezTo>
                      <a:pt x="103" y="45"/>
                      <a:pt x="102" y="47"/>
                      <a:pt x="101" y="47"/>
                    </a:cubicBezTo>
                    <a:cubicBezTo>
                      <a:pt x="101" y="47"/>
                      <a:pt x="100" y="49"/>
                      <a:pt x="100" y="49"/>
                    </a:cubicBezTo>
                    <a:cubicBezTo>
                      <a:pt x="100" y="50"/>
                      <a:pt x="102" y="51"/>
                      <a:pt x="102" y="51"/>
                    </a:cubicBezTo>
                    <a:cubicBezTo>
                      <a:pt x="102" y="51"/>
                      <a:pt x="104" y="53"/>
                      <a:pt x="104" y="53"/>
                    </a:cubicBezTo>
                    <a:cubicBezTo>
                      <a:pt x="105" y="53"/>
                      <a:pt x="106" y="51"/>
                      <a:pt x="106" y="51"/>
                    </a:cubicBezTo>
                    <a:cubicBezTo>
                      <a:pt x="106" y="50"/>
                      <a:pt x="108" y="49"/>
                      <a:pt x="108" y="48"/>
                    </a:cubicBezTo>
                    <a:close/>
                    <a:moveTo>
                      <a:pt x="116" y="51"/>
                    </a:moveTo>
                    <a:cubicBezTo>
                      <a:pt x="116" y="51"/>
                      <a:pt x="117" y="49"/>
                      <a:pt x="118" y="49"/>
                    </a:cubicBezTo>
                    <a:cubicBezTo>
                      <a:pt x="118" y="48"/>
                      <a:pt x="119" y="47"/>
                      <a:pt x="119" y="47"/>
                    </a:cubicBezTo>
                    <a:cubicBezTo>
                      <a:pt x="120" y="46"/>
                      <a:pt x="121" y="45"/>
                      <a:pt x="121" y="44"/>
                    </a:cubicBezTo>
                    <a:cubicBezTo>
                      <a:pt x="121" y="44"/>
                      <a:pt x="119" y="43"/>
                      <a:pt x="119" y="43"/>
                    </a:cubicBezTo>
                    <a:cubicBezTo>
                      <a:pt x="119" y="43"/>
                      <a:pt x="117" y="41"/>
                      <a:pt x="117" y="41"/>
                    </a:cubicBezTo>
                    <a:cubicBezTo>
                      <a:pt x="116" y="41"/>
                      <a:pt x="115" y="43"/>
                      <a:pt x="115" y="43"/>
                    </a:cubicBezTo>
                    <a:cubicBezTo>
                      <a:pt x="114" y="44"/>
                      <a:pt x="114" y="45"/>
                      <a:pt x="113" y="46"/>
                    </a:cubicBezTo>
                    <a:cubicBezTo>
                      <a:pt x="113" y="46"/>
                      <a:pt x="115" y="47"/>
                      <a:pt x="116" y="47"/>
                    </a:cubicBezTo>
                    <a:cubicBezTo>
                      <a:pt x="116" y="48"/>
                      <a:pt x="114" y="49"/>
                      <a:pt x="114" y="49"/>
                    </a:cubicBezTo>
                    <a:cubicBezTo>
                      <a:pt x="114" y="49"/>
                      <a:pt x="116" y="51"/>
                      <a:pt x="116" y="51"/>
                    </a:cubicBezTo>
                    <a:close/>
                    <a:moveTo>
                      <a:pt x="177" y="27"/>
                    </a:moveTo>
                    <a:cubicBezTo>
                      <a:pt x="178" y="27"/>
                      <a:pt x="178" y="29"/>
                      <a:pt x="179" y="29"/>
                    </a:cubicBezTo>
                    <a:cubicBezTo>
                      <a:pt x="180" y="29"/>
                      <a:pt x="180" y="27"/>
                      <a:pt x="181" y="26"/>
                    </a:cubicBezTo>
                    <a:cubicBezTo>
                      <a:pt x="181" y="26"/>
                      <a:pt x="182" y="24"/>
                      <a:pt x="183" y="24"/>
                    </a:cubicBezTo>
                    <a:cubicBezTo>
                      <a:pt x="183" y="24"/>
                      <a:pt x="185" y="26"/>
                      <a:pt x="185" y="26"/>
                    </a:cubicBezTo>
                    <a:cubicBezTo>
                      <a:pt x="185" y="25"/>
                      <a:pt x="186" y="24"/>
                      <a:pt x="186" y="24"/>
                    </a:cubicBezTo>
                    <a:cubicBezTo>
                      <a:pt x="188" y="22"/>
                      <a:pt x="189" y="21"/>
                      <a:pt x="190" y="19"/>
                    </a:cubicBezTo>
                    <a:cubicBezTo>
                      <a:pt x="191" y="19"/>
                      <a:pt x="191" y="21"/>
                      <a:pt x="192" y="21"/>
                    </a:cubicBezTo>
                    <a:cubicBezTo>
                      <a:pt x="192" y="21"/>
                      <a:pt x="194" y="19"/>
                      <a:pt x="194" y="19"/>
                    </a:cubicBezTo>
                    <a:cubicBezTo>
                      <a:pt x="194" y="19"/>
                      <a:pt x="192" y="17"/>
                      <a:pt x="192" y="17"/>
                    </a:cubicBezTo>
                    <a:cubicBezTo>
                      <a:pt x="191" y="17"/>
                      <a:pt x="190" y="19"/>
                      <a:pt x="190" y="19"/>
                    </a:cubicBezTo>
                    <a:cubicBezTo>
                      <a:pt x="189" y="19"/>
                      <a:pt x="188" y="17"/>
                      <a:pt x="188" y="18"/>
                    </a:cubicBezTo>
                    <a:cubicBezTo>
                      <a:pt x="187" y="18"/>
                      <a:pt x="186" y="20"/>
                      <a:pt x="186" y="20"/>
                    </a:cubicBezTo>
                    <a:cubicBezTo>
                      <a:pt x="185" y="20"/>
                      <a:pt x="184" y="18"/>
                      <a:pt x="184" y="18"/>
                    </a:cubicBezTo>
                    <a:cubicBezTo>
                      <a:pt x="183" y="18"/>
                      <a:pt x="182" y="16"/>
                      <a:pt x="181" y="16"/>
                    </a:cubicBezTo>
                    <a:cubicBezTo>
                      <a:pt x="181" y="17"/>
                      <a:pt x="180" y="18"/>
                      <a:pt x="180" y="19"/>
                    </a:cubicBezTo>
                    <a:cubicBezTo>
                      <a:pt x="179" y="19"/>
                      <a:pt x="179" y="20"/>
                      <a:pt x="178" y="21"/>
                    </a:cubicBezTo>
                    <a:cubicBezTo>
                      <a:pt x="178" y="22"/>
                      <a:pt x="177" y="22"/>
                      <a:pt x="176" y="23"/>
                    </a:cubicBezTo>
                    <a:cubicBezTo>
                      <a:pt x="176" y="24"/>
                      <a:pt x="175" y="25"/>
                      <a:pt x="175" y="25"/>
                    </a:cubicBezTo>
                    <a:cubicBezTo>
                      <a:pt x="174" y="26"/>
                      <a:pt x="173" y="27"/>
                      <a:pt x="173" y="27"/>
                    </a:cubicBezTo>
                    <a:cubicBezTo>
                      <a:pt x="173" y="28"/>
                      <a:pt x="175" y="29"/>
                      <a:pt x="175" y="29"/>
                    </a:cubicBezTo>
                    <a:cubicBezTo>
                      <a:pt x="176" y="28"/>
                      <a:pt x="176" y="28"/>
                      <a:pt x="177" y="27"/>
                    </a:cubicBezTo>
                    <a:close/>
                    <a:moveTo>
                      <a:pt x="206" y="49"/>
                    </a:moveTo>
                    <a:cubicBezTo>
                      <a:pt x="206" y="49"/>
                      <a:pt x="207" y="47"/>
                      <a:pt x="208" y="47"/>
                    </a:cubicBezTo>
                    <a:cubicBezTo>
                      <a:pt x="208" y="47"/>
                      <a:pt x="205" y="45"/>
                      <a:pt x="205" y="45"/>
                    </a:cubicBezTo>
                    <a:cubicBezTo>
                      <a:pt x="205" y="45"/>
                      <a:pt x="207" y="44"/>
                      <a:pt x="207" y="43"/>
                    </a:cubicBezTo>
                    <a:cubicBezTo>
                      <a:pt x="207" y="42"/>
                      <a:pt x="208" y="41"/>
                      <a:pt x="209" y="41"/>
                    </a:cubicBezTo>
                    <a:cubicBezTo>
                      <a:pt x="209" y="40"/>
                      <a:pt x="210" y="39"/>
                      <a:pt x="211" y="38"/>
                    </a:cubicBezTo>
                    <a:cubicBezTo>
                      <a:pt x="211" y="38"/>
                      <a:pt x="208" y="37"/>
                      <a:pt x="208" y="37"/>
                    </a:cubicBezTo>
                    <a:cubicBezTo>
                      <a:pt x="208" y="36"/>
                      <a:pt x="210" y="35"/>
                      <a:pt x="210" y="35"/>
                    </a:cubicBezTo>
                    <a:cubicBezTo>
                      <a:pt x="210" y="35"/>
                      <a:pt x="208" y="33"/>
                      <a:pt x="208" y="33"/>
                    </a:cubicBezTo>
                    <a:cubicBezTo>
                      <a:pt x="207" y="33"/>
                      <a:pt x="207" y="34"/>
                      <a:pt x="206" y="35"/>
                    </a:cubicBezTo>
                    <a:cubicBezTo>
                      <a:pt x="206" y="35"/>
                      <a:pt x="204" y="37"/>
                      <a:pt x="204" y="37"/>
                    </a:cubicBezTo>
                    <a:cubicBezTo>
                      <a:pt x="204" y="38"/>
                      <a:pt x="207" y="39"/>
                      <a:pt x="207" y="39"/>
                    </a:cubicBezTo>
                    <a:cubicBezTo>
                      <a:pt x="206" y="40"/>
                      <a:pt x="205" y="41"/>
                      <a:pt x="205" y="41"/>
                    </a:cubicBezTo>
                    <a:cubicBezTo>
                      <a:pt x="204" y="42"/>
                      <a:pt x="203" y="43"/>
                      <a:pt x="203" y="43"/>
                    </a:cubicBezTo>
                    <a:cubicBezTo>
                      <a:pt x="203" y="44"/>
                      <a:pt x="201" y="45"/>
                      <a:pt x="201" y="46"/>
                    </a:cubicBezTo>
                    <a:cubicBezTo>
                      <a:pt x="202" y="46"/>
                      <a:pt x="203" y="47"/>
                      <a:pt x="204" y="47"/>
                    </a:cubicBezTo>
                    <a:cubicBezTo>
                      <a:pt x="204" y="47"/>
                      <a:pt x="205" y="49"/>
                      <a:pt x="206" y="49"/>
                    </a:cubicBezTo>
                    <a:close/>
                    <a:moveTo>
                      <a:pt x="240" y="51"/>
                    </a:moveTo>
                    <a:cubicBezTo>
                      <a:pt x="240" y="50"/>
                      <a:pt x="242" y="52"/>
                      <a:pt x="242" y="52"/>
                    </a:cubicBezTo>
                    <a:cubicBezTo>
                      <a:pt x="243" y="52"/>
                      <a:pt x="244" y="50"/>
                      <a:pt x="244" y="50"/>
                    </a:cubicBezTo>
                    <a:cubicBezTo>
                      <a:pt x="244" y="50"/>
                      <a:pt x="242" y="48"/>
                      <a:pt x="242" y="48"/>
                    </a:cubicBezTo>
                    <a:cubicBezTo>
                      <a:pt x="241" y="48"/>
                      <a:pt x="240" y="47"/>
                      <a:pt x="240" y="47"/>
                    </a:cubicBezTo>
                    <a:cubicBezTo>
                      <a:pt x="239" y="47"/>
                      <a:pt x="238" y="49"/>
                      <a:pt x="238" y="49"/>
                    </a:cubicBezTo>
                    <a:cubicBezTo>
                      <a:pt x="238" y="49"/>
                      <a:pt x="236" y="51"/>
                      <a:pt x="236" y="51"/>
                    </a:cubicBezTo>
                    <a:cubicBezTo>
                      <a:pt x="236" y="52"/>
                      <a:pt x="238" y="52"/>
                      <a:pt x="238" y="53"/>
                    </a:cubicBezTo>
                    <a:cubicBezTo>
                      <a:pt x="239" y="53"/>
                      <a:pt x="240" y="51"/>
                      <a:pt x="240" y="51"/>
                    </a:cubicBezTo>
                    <a:close/>
                    <a:moveTo>
                      <a:pt x="233" y="45"/>
                    </a:moveTo>
                    <a:cubicBezTo>
                      <a:pt x="234" y="46"/>
                      <a:pt x="235" y="43"/>
                      <a:pt x="235" y="43"/>
                    </a:cubicBezTo>
                    <a:cubicBezTo>
                      <a:pt x="236" y="43"/>
                      <a:pt x="237" y="45"/>
                      <a:pt x="237" y="45"/>
                    </a:cubicBezTo>
                    <a:cubicBezTo>
                      <a:pt x="238" y="45"/>
                      <a:pt x="239" y="43"/>
                      <a:pt x="239" y="43"/>
                    </a:cubicBezTo>
                    <a:cubicBezTo>
                      <a:pt x="240" y="42"/>
                      <a:pt x="240" y="41"/>
                      <a:pt x="241" y="40"/>
                    </a:cubicBezTo>
                    <a:cubicBezTo>
                      <a:pt x="240" y="40"/>
                      <a:pt x="239" y="39"/>
                      <a:pt x="239" y="39"/>
                    </a:cubicBezTo>
                    <a:cubicBezTo>
                      <a:pt x="238" y="39"/>
                      <a:pt x="237" y="41"/>
                      <a:pt x="237" y="41"/>
                    </a:cubicBezTo>
                    <a:cubicBezTo>
                      <a:pt x="236" y="41"/>
                      <a:pt x="235" y="39"/>
                      <a:pt x="235" y="39"/>
                    </a:cubicBezTo>
                    <a:cubicBezTo>
                      <a:pt x="234" y="40"/>
                      <a:pt x="233" y="41"/>
                      <a:pt x="233" y="41"/>
                    </a:cubicBezTo>
                    <a:cubicBezTo>
                      <a:pt x="232" y="42"/>
                      <a:pt x="232" y="43"/>
                      <a:pt x="231" y="44"/>
                    </a:cubicBezTo>
                    <a:cubicBezTo>
                      <a:pt x="232" y="44"/>
                      <a:pt x="233" y="45"/>
                      <a:pt x="233" y="45"/>
                    </a:cubicBezTo>
                    <a:close/>
                    <a:moveTo>
                      <a:pt x="241" y="30"/>
                    </a:moveTo>
                    <a:cubicBezTo>
                      <a:pt x="242" y="30"/>
                      <a:pt x="243" y="32"/>
                      <a:pt x="244" y="32"/>
                    </a:cubicBezTo>
                    <a:cubicBezTo>
                      <a:pt x="244" y="32"/>
                      <a:pt x="245" y="30"/>
                      <a:pt x="245" y="30"/>
                    </a:cubicBezTo>
                    <a:cubicBezTo>
                      <a:pt x="246" y="30"/>
                      <a:pt x="247" y="32"/>
                      <a:pt x="248" y="32"/>
                    </a:cubicBezTo>
                    <a:cubicBezTo>
                      <a:pt x="248" y="31"/>
                      <a:pt x="249" y="29"/>
                      <a:pt x="249" y="29"/>
                    </a:cubicBezTo>
                    <a:cubicBezTo>
                      <a:pt x="248" y="28"/>
                      <a:pt x="246" y="27"/>
                      <a:pt x="245" y="26"/>
                    </a:cubicBezTo>
                    <a:cubicBezTo>
                      <a:pt x="244" y="25"/>
                      <a:pt x="243" y="25"/>
                      <a:pt x="243" y="24"/>
                    </a:cubicBezTo>
                    <a:cubicBezTo>
                      <a:pt x="242" y="25"/>
                      <a:pt x="242" y="26"/>
                      <a:pt x="241" y="26"/>
                    </a:cubicBezTo>
                    <a:cubicBezTo>
                      <a:pt x="240" y="27"/>
                      <a:pt x="240" y="28"/>
                      <a:pt x="239" y="29"/>
                    </a:cubicBezTo>
                    <a:cubicBezTo>
                      <a:pt x="239" y="29"/>
                      <a:pt x="237" y="30"/>
                      <a:pt x="238" y="31"/>
                    </a:cubicBezTo>
                    <a:cubicBezTo>
                      <a:pt x="238" y="32"/>
                      <a:pt x="240" y="32"/>
                      <a:pt x="240" y="33"/>
                    </a:cubicBezTo>
                    <a:cubicBezTo>
                      <a:pt x="240" y="32"/>
                      <a:pt x="241" y="30"/>
                      <a:pt x="241" y="30"/>
                    </a:cubicBezTo>
                    <a:close/>
                    <a:moveTo>
                      <a:pt x="283" y="41"/>
                    </a:moveTo>
                    <a:cubicBezTo>
                      <a:pt x="284" y="40"/>
                      <a:pt x="284" y="39"/>
                      <a:pt x="285" y="39"/>
                    </a:cubicBezTo>
                    <a:cubicBezTo>
                      <a:pt x="285" y="38"/>
                      <a:pt x="286" y="37"/>
                      <a:pt x="286" y="36"/>
                    </a:cubicBezTo>
                    <a:cubicBezTo>
                      <a:pt x="286" y="36"/>
                      <a:pt x="284" y="35"/>
                      <a:pt x="284" y="35"/>
                    </a:cubicBezTo>
                    <a:cubicBezTo>
                      <a:pt x="284" y="34"/>
                      <a:pt x="286" y="33"/>
                      <a:pt x="286" y="32"/>
                    </a:cubicBezTo>
                    <a:cubicBezTo>
                      <a:pt x="286" y="32"/>
                      <a:pt x="287" y="31"/>
                      <a:pt x="288" y="30"/>
                    </a:cubicBezTo>
                    <a:cubicBezTo>
                      <a:pt x="288" y="30"/>
                      <a:pt x="285" y="29"/>
                      <a:pt x="285" y="28"/>
                    </a:cubicBezTo>
                    <a:cubicBezTo>
                      <a:pt x="285" y="28"/>
                      <a:pt x="287" y="27"/>
                      <a:pt x="287" y="26"/>
                    </a:cubicBezTo>
                    <a:cubicBezTo>
                      <a:pt x="287" y="26"/>
                      <a:pt x="289" y="25"/>
                      <a:pt x="289" y="24"/>
                    </a:cubicBezTo>
                    <a:cubicBezTo>
                      <a:pt x="289" y="23"/>
                      <a:pt x="287" y="23"/>
                      <a:pt x="286" y="22"/>
                    </a:cubicBezTo>
                    <a:cubicBezTo>
                      <a:pt x="286" y="23"/>
                      <a:pt x="285" y="24"/>
                      <a:pt x="285" y="25"/>
                    </a:cubicBezTo>
                    <a:cubicBezTo>
                      <a:pt x="285" y="25"/>
                      <a:pt x="283" y="26"/>
                      <a:pt x="283" y="27"/>
                    </a:cubicBezTo>
                    <a:cubicBezTo>
                      <a:pt x="283" y="27"/>
                      <a:pt x="285" y="28"/>
                      <a:pt x="285" y="28"/>
                    </a:cubicBezTo>
                    <a:cubicBezTo>
                      <a:pt x="285" y="29"/>
                      <a:pt x="284" y="30"/>
                      <a:pt x="284" y="31"/>
                    </a:cubicBezTo>
                    <a:cubicBezTo>
                      <a:pt x="283" y="31"/>
                      <a:pt x="282" y="32"/>
                      <a:pt x="282" y="33"/>
                    </a:cubicBezTo>
                    <a:cubicBezTo>
                      <a:pt x="282" y="33"/>
                      <a:pt x="284" y="34"/>
                      <a:pt x="284" y="35"/>
                    </a:cubicBezTo>
                    <a:cubicBezTo>
                      <a:pt x="284" y="35"/>
                      <a:pt x="283" y="37"/>
                      <a:pt x="282" y="37"/>
                    </a:cubicBezTo>
                    <a:cubicBezTo>
                      <a:pt x="282" y="37"/>
                      <a:pt x="281" y="38"/>
                      <a:pt x="281" y="39"/>
                    </a:cubicBezTo>
                    <a:cubicBezTo>
                      <a:pt x="281" y="40"/>
                      <a:pt x="279" y="41"/>
                      <a:pt x="279" y="41"/>
                    </a:cubicBezTo>
                    <a:cubicBezTo>
                      <a:pt x="279" y="42"/>
                      <a:pt x="281" y="42"/>
                      <a:pt x="281" y="43"/>
                    </a:cubicBezTo>
                    <a:cubicBezTo>
                      <a:pt x="282" y="42"/>
                      <a:pt x="282" y="42"/>
                      <a:pt x="283" y="41"/>
                    </a:cubicBezTo>
                    <a:close/>
                    <a:moveTo>
                      <a:pt x="270" y="34"/>
                    </a:moveTo>
                    <a:cubicBezTo>
                      <a:pt x="270" y="35"/>
                      <a:pt x="271" y="32"/>
                      <a:pt x="272" y="32"/>
                    </a:cubicBezTo>
                    <a:cubicBezTo>
                      <a:pt x="272" y="32"/>
                      <a:pt x="274" y="34"/>
                      <a:pt x="274" y="34"/>
                    </a:cubicBezTo>
                    <a:cubicBezTo>
                      <a:pt x="275" y="34"/>
                      <a:pt x="275" y="32"/>
                      <a:pt x="276" y="32"/>
                    </a:cubicBezTo>
                    <a:cubicBezTo>
                      <a:pt x="276" y="31"/>
                      <a:pt x="277" y="30"/>
                      <a:pt x="277" y="30"/>
                    </a:cubicBezTo>
                    <a:cubicBezTo>
                      <a:pt x="277" y="29"/>
                      <a:pt x="276" y="28"/>
                      <a:pt x="275" y="28"/>
                    </a:cubicBezTo>
                    <a:cubicBezTo>
                      <a:pt x="275" y="28"/>
                      <a:pt x="273" y="26"/>
                      <a:pt x="273" y="26"/>
                    </a:cubicBezTo>
                    <a:cubicBezTo>
                      <a:pt x="273" y="26"/>
                      <a:pt x="271" y="28"/>
                      <a:pt x="271" y="28"/>
                    </a:cubicBezTo>
                    <a:cubicBezTo>
                      <a:pt x="271" y="29"/>
                      <a:pt x="270" y="30"/>
                      <a:pt x="270" y="31"/>
                    </a:cubicBezTo>
                    <a:cubicBezTo>
                      <a:pt x="269" y="31"/>
                      <a:pt x="268" y="32"/>
                      <a:pt x="268" y="33"/>
                    </a:cubicBezTo>
                    <a:cubicBezTo>
                      <a:pt x="269" y="33"/>
                      <a:pt x="269" y="34"/>
                      <a:pt x="270" y="34"/>
                    </a:cubicBezTo>
                    <a:close/>
                    <a:moveTo>
                      <a:pt x="295" y="25"/>
                    </a:moveTo>
                    <a:cubicBezTo>
                      <a:pt x="295" y="25"/>
                      <a:pt x="293" y="27"/>
                      <a:pt x="293" y="27"/>
                    </a:cubicBezTo>
                    <a:cubicBezTo>
                      <a:pt x="293" y="28"/>
                      <a:pt x="295" y="29"/>
                      <a:pt x="295" y="29"/>
                    </a:cubicBezTo>
                    <a:cubicBezTo>
                      <a:pt x="296" y="29"/>
                      <a:pt x="297" y="31"/>
                      <a:pt x="298" y="31"/>
                    </a:cubicBezTo>
                    <a:cubicBezTo>
                      <a:pt x="298" y="31"/>
                      <a:pt x="299" y="29"/>
                      <a:pt x="299" y="29"/>
                    </a:cubicBezTo>
                    <a:cubicBezTo>
                      <a:pt x="300" y="28"/>
                      <a:pt x="301" y="27"/>
                      <a:pt x="301" y="26"/>
                    </a:cubicBezTo>
                    <a:cubicBezTo>
                      <a:pt x="301" y="26"/>
                      <a:pt x="303" y="25"/>
                      <a:pt x="303" y="24"/>
                    </a:cubicBezTo>
                    <a:cubicBezTo>
                      <a:pt x="303" y="23"/>
                      <a:pt x="301" y="23"/>
                      <a:pt x="301" y="22"/>
                    </a:cubicBezTo>
                    <a:cubicBezTo>
                      <a:pt x="299" y="24"/>
                      <a:pt x="298" y="25"/>
                      <a:pt x="297" y="27"/>
                    </a:cubicBezTo>
                    <a:cubicBezTo>
                      <a:pt x="296" y="27"/>
                      <a:pt x="296" y="25"/>
                      <a:pt x="295" y="25"/>
                    </a:cubicBezTo>
                    <a:close/>
                    <a:moveTo>
                      <a:pt x="373" y="39"/>
                    </a:moveTo>
                    <a:cubicBezTo>
                      <a:pt x="373" y="38"/>
                      <a:pt x="374" y="37"/>
                      <a:pt x="375" y="37"/>
                    </a:cubicBezTo>
                    <a:cubicBezTo>
                      <a:pt x="375" y="36"/>
                      <a:pt x="376" y="38"/>
                      <a:pt x="377" y="38"/>
                    </a:cubicBezTo>
                    <a:cubicBezTo>
                      <a:pt x="377" y="38"/>
                      <a:pt x="378" y="36"/>
                      <a:pt x="378" y="36"/>
                    </a:cubicBezTo>
                    <a:cubicBezTo>
                      <a:pt x="379" y="36"/>
                      <a:pt x="380" y="37"/>
                      <a:pt x="381" y="38"/>
                    </a:cubicBezTo>
                    <a:cubicBezTo>
                      <a:pt x="381" y="38"/>
                      <a:pt x="383" y="39"/>
                      <a:pt x="383" y="39"/>
                    </a:cubicBezTo>
                    <a:cubicBezTo>
                      <a:pt x="384" y="39"/>
                      <a:pt x="384" y="37"/>
                      <a:pt x="385" y="37"/>
                    </a:cubicBezTo>
                    <a:cubicBezTo>
                      <a:pt x="384" y="37"/>
                      <a:pt x="383" y="36"/>
                      <a:pt x="382" y="35"/>
                    </a:cubicBezTo>
                    <a:cubicBezTo>
                      <a:pt x="382" y="35"/>
                      <a:pt x="381" y="34"/>
                      <a:pt x="380" y="34"/>
                    </a:cubicBezTo>
                    <a:cubicBezTo>
                      <a:pt x="380" y="33"/>
                      <a:pt x="379" y="32"/>
                      <a:pt x="378" y="32"/>
                    </a:cubicBezTo>
                    <a:cubicBezTo>
                      <a:pt x="378" y="32"/>
                      <a:pt x="377" y="34"/>
                      <a:pt x="376" y="34"/>
                    </a:cubicBezTo>
                    <a:cubicBezTo>
                      <a:pt x="376" y="34"/>
                      <a:pt x="374" y="32"/>
                      <a:pt x="374" y="33"/>
                    </a:cubicBezTo>
                    <a:cubicBezTo>
                      <a:pt x="373" y="33"/>
                      <a:pt x="373" y="34"/>
                      <a:pt x="372" y="35"/>
                    </a:cubicBezTo>
                    <a:cubicBezTo>
                      <a:pt x="372" y="35"/>
                      <a:pt x="371" y="36"/>
                      <a:pt x="371" y="37"/>
                    </a:cubicBezTo>
                    <a:cubicBezTo>
                      <a:pt x="370" y="38"/>
                      <a:pt x="369" y="39"/>
                      <a:pt x="369" y="39"/>
                    </a:cubicBezTo>
                    <a:cubicBezTo>
                      <a:pt x="369" y="40"/>
                      <a:pt x="371" y="40"/>
                      <a:pt x="371" y="41"/>
                    </a:cubicBezTo>
                    <a:cubicBezTo>
                      <a:pt x="372" y="40"/>
                      <a:pt x="372" y="39"/>
                      <a:pt x="373" y="39"/>
                    </a:cubicBezTo>
                    <a:close/>
                    <a:moveTo>
                      <a:pt x="410" y="50"/>
                    </a:moveTo>
                    <a:cubicBezTo>
                      <a:pt x="411" y="49"/>
                      <a:pt x="412" y="48"/>
                      <a:pt x="412" y="47"/>
                    </a:cubicBezTo>
                    <a:cubicBezTo>
                      <a:pt x="412" y="47"/>
                      <a:pt x="410" y="46"/>
                      <a:pt x="410" y="46"/>
                    </a:cubicBezTo>
                    <a:cubicBezTo>
                      <a:pt x="410" y="46"/>
                      <a:pt x="408" y="44"/>
                      <a:pt x="408" y="44"/>
                    </a:cubicBezTo>
                    <a:cubicBezTo>
                      <a:pt x="407" y="44"/>
                      <a:pt x="406" y="46"/>
                      <a:pt x="406" y="46"/>
                    </a:cubicBezTo>
                    <a:cubicBezTo>
                      <a:pt x="405" y="47"/>
                      <a:pt x="405" y="48"/>
                      <a:pt x="404" y="49"/>
                    </a:cubicBezTo>
                    <a:cubicBezTo>
                      <a:pt x="404" y="49"/>
                      <a:pt x="402" y="50"/>
                      <a:pt x="402" y="51"/>
                    </a:cubicBezTo>
                    <a:cubicBezTo>
                      <a:pt x="402" y="51"/>
                      <a:pt x="404" y="52"/>
                      <a:pt x="405" y="52"/>
                    </a:cubicBezTo>
                    <a:cubicBezTo>
                      <a:pt x="405" y="53"/>
                      <a:pt x="406" y="54"/>
                      <a:pt x="407" y="54"/>
                    </a:cubicBezTo>
                    <a:cubicBezTo>
                      <a:pt x="408" y="53"/>
                      <a:pt x="409" y="51"/>
                      <a:pt x="410" y="50"/>
                    </a:cubicBezTo>
                    <a:close/>
                    <a:moveTo>
                      <a:pt x="399" y="41"/>
                    </a:moveTo>
                    <a:cubicBezTo>
                      <a:pt x="400" y="40"/>
                      <a:pt x="400" y="40"/>
                      <a:pt x="401" y="39"/>
                    </a:cubicBezTo>
                    <a:cubicBezTo>
                      <a:pt x="402" y="37"/>
                      <a:pt x="403" y="36"/>
                      <a:pt x="404" y="35"/>
                    </a:cubicBezTo>
                    <a:cubicBezTo>
                      <a:pt x="403" y="33"/>
                      <a:pt x="401" y="32"/>
                      <a:pt x="400" y="31"/>
                    </a:cubicBezTo>
                    <a:cubicBezTo>
                      <a:pt x="399" y="32"/>
                      <a:pt x="399" y="33"/>
                      <a:pt x="398" y="33"/>
                    </a:cubicBezTo>
                    <a:cubicBezTo>
                      <a:pt x="397" y="35"/>
                      <a:pt x="396" y="36"/>
                      <a:pt x="395" y="38"/>
                    </a:cubicBezTo>
                    <a:cubicBezTo>
                      <a:pt x="394" y="39"/>
                      <a:pt x="392" y="41"/>
                      <a:pt x="391" y="42"/>
                    </a:cubicBezTo>
                    <a:cubicBezTo>
                      <a:pt x="393" y="43"/>
                      <a:pt x="394" y="45"/>
                      <a:pt x="396" y="46"/>
                    </a:cubicBezTo>
                    <a:cubicBezTo>
                      <a:pt x="397" y="44"/>
                      <a:pt x="398" y="43"/>
                      <a:pt x="399" y="41"/>
                    </a:cubicBezTo>
                    <a:close/>
                    <a:moveTo>
                      <a:pt x="433" y="53"/>
                    </a:moveTo>
                    <a:cubicBezTo>
                      <a:pt x="434" y="53"/>
                      <a:pt x="434" y="54"/>
                      <a:pt x="435" y="54"/>
                    </a:cubicBezTo>
                    <a:cubicBezTo>
                      <a:pt x="436" y="55"/>
                      <a:pt x="437" y="56"/>
                      <a:pt x="437" y="56"/>
                    </a:cubicBezTo>
                    <a:cubicBezTo>
                      <a:pt x="438" y="56"/>
                      <a:pt x="439" y="54"/>
                      <a:pt x="439" y="54"/>
                    </a:cubicBezTo>
                    <a:cubicBezTo>
                      <a:pt x="440" y="53"/>
                      <a:pt x="440" y="52"/>
                      <a:pt x="441" y="52"/>
                    </a:cubicBezTo>
                    <a:cubicBezTo>
                      <a:pt x="441" y="51"/>
                      <a:pt x="442" y="50"/>
                      <a:pt x="442" y="49"/>
                    </a:cubicBezTo>
                    <a:cubicBezTo>
                      <a:pt x="442" y="49"/>
                      <a:pt x="440" y="48"/>
                      <a:pt x="440" y="48"/>
                    </a:cubicBezTo>
                    <a:cubicBezTo>
                      <a:pt x="440" y="48"/>
                      <a:pt x="439" y="50"/>
                      <a:pt x="438" y="50"/>
                    </a:cubicBezTo>
                    <a:cubicBezTo>
                      <a:pt x="438" y="50"/>
                      <a:pt x="437" y="48"/>
                      <a:pt x="436" y="48"/>
                    </a:cubicBezTo>
                    <a:cubicBezTo>
                      <a:pt x="436" y="48"/>
                      <a:pt x="435" y="46"/>
                      <a:pt x="434" y="47"/>
                    </a:cubicBezTo>
                    <a:cubicBezTo>
                      <a:pt x="433" y="47"/>
                      <a:pt x="433" y="48"/>
                      <a:pt x="432" y="49"/>
                    </a:cubicBezTo>
                    <a:cubicBezTo>
                      <a:pt x="432" y="49"/>
                      <a:pt x="431" y="50"/>
                      <a:pt x="431" y="51"/>
                    </a:cubicBezTo>
                    <a:cubicBezTo>
                      <a:pt x="430" y="51"/>
                      <a:pt x="429" y="53"/>
                      <a:pt x="429" y="53"/>
                    </a:cubicBezTo>
                    <a:cubicBezTo>
                      <a:pt x="429" y="54"/>
                      <a:pt x="431" y="54"/>
                      <a:pt x="431" y="55"/>
                    </a:cubicBezTo>
                    <a:cubicBezTo>
                      <a:pt x="432" y="54"/>
                      <a:pt x="432" y="53"/>
                      <a:pt x="433" y="53"/>
                    </a:cubicBezTo>
                    <a:close/>
                    <a:moveTo>
                      <a:pt x="464" y="31"/>
                    </a:moveTo>
                    <a:cubicBezTo>
                      <a:pt x="464" y="30"/>
                      <a:pt x="466" y="32"/>
                      <a:pt x="466" y="32"/>
                    </a:cubicBezTo>
                    <a:cubicBezTo>
                      <a:pt x="466" y="32"/>
                      <a:pt x="468" y="30"/>
                      <a:pt x="468" y="30"/>
                    </a:cubicBezTo>
                    <a:cubicBezTo>
                      <a:pt x="468" y="30"/>
                      <a:pt x="466" y="28"/>
                      <a:pt x="466" y="28"/>
                    </a:cubicBezTo>
                    <a:cubicBezTo>
                      <a:pt x="465" y="28"/>
                      <a:pt x="463" y="27"/>
                      <a:pt x="463" y="27"/>
                    </a:cubicBezTo>
                    <a:cubicBezTo>
                      <a:pt x="463" y="26"/>
                      <a:pt x="465" y="25"/>
                      <a:pt x="465" y="24"/>
                    </a:cubicBezTo>
                    <a:cubicBezTo>
                      <a:pt x="465" y="24"/>
                      <a:pt x="466" y="23"/>
                      <a:pt x="467" y="22"/>
                    </a:cubicBezTo>
                    <a:cubicBezTo>
                      <a:pt x="467" y="22"/>
                      <a:pt x="469" y="20"/>
                      <a:pt x="468" y="20"/>
                    </a:cubicBezTo>
                    <a:cubicBezTo>
                      <a:pt x="468" y="19"/>
                      <a:pt x="467" y="19"/>
                      <a:pt x="466" y="18"/>
                    </a:cubicBezTo>
                    <a:cubicBezTo>
                      <a:pt x="466" y="18"/>
                      <a:pt x="465" y="20"/>
                      <a:pt x="465" y="20"/>
                    </a:cubicBezTo>
                    <a:cubicBezTo>
                      <a:pt x="464" y="21"/>
                      <a:pt x="463" y="19"/>
                      <a:pt x="462" y="19"/>
                    </a:cubicBezTo>
                    <a:cubicBezTo>
                      <a:pt x="462" y="19"/>
                      <a:pt x="461" y="20"/>
                      <a:pt x="461" y="21"/>
                    </a:cubicBezTo>
                    <a:cubicBezTo>
                      <a:pt x="461" y="21"/>
                      <a:pt x="463" y="22"/>
                      <a:pt x="463" y="23"/>
                    </a:cubicBezTo>
                    <a:cubicBezTo>
                      <a:pt x="463" y="23"/>
                      <a:pt x="461" y="24"/>
                      <a:pt x="461" y="25"/>
                    </a:cubicBezTo>
                    <a:cubicBezTo>
                      <a:pt x="461" y="25"/>
                      <a:pt x="463" y="26"/>
                      <a:pt x="463" y="27"/>
                    </a:cubicBezTo>
                    <a:cubicBezTo>
                      <a:pt x="463" y="27"/>
                      <a:pt x="462" y="28"/>
                      <a:pt x="462" y="29"/>
                    </a:cubicBezTo>
                    <a:cubicBezTo>
                      <a:pt x="462" y="29"/>
                      <a:pt x="460" y="30"/>
                      <a:pt x="460" y="31"/>
                    </a:cubicBezTo>
                    <a:cubicBezTo>
                      <a:pt x="460" y="32"/>
                      <a:pt x="462" y="32"/>
                      <a:pt x="462" y="33"/>
                    </a:cubicBezTo>
                    <a:cubicBezTo>
                      <a:pt x="463" y="32"/>
                      <a:pt x="463" y="31"/>
                      <a:pt x="464" y="31"/>
                    </a:cubicBezTo>
                    <a:close/>
                    <a:moveTo>
                      <a:pt x="483" y="38"/>
                    </a:moveTo>
                    <a:cubicBezTo>
                      <a:pt x="483" y="38"/>
                      <a:pt x="485" y="40"/>
                      <a:pt x="485" y="40"/>
                    </a:cubicBezTo>
                    <a:cubicBezTo>
                      <a:pt x="485" y="39"/>
                      <a:pt x="487" y="38"/>
                      <a:pt x="487" y="37"/>
                    </a:cubicBezTo>
                    <a:cubicBezTo>
                      <a:pt x="487" y="37"/>
                      <a:pt x="485" y="36"/>
                      <a:pt x="485" y="36"/>
                    </a:cubicBezTo>
                    <a:cubicBezTo>
                      <a:pt x="484" y="36"/>
                      <a:pt x="483" y="34"/>
                      <a:pt x="482" y="34"/>
                    </a:cubicBezTo>
                    <a:cubicBezTo>
                      <a:pt x="482" y="34"/>
                      <a:pt x="481" y="36"/>
                      <a:pt x="481" y="36"/>
                    </a:cubicBezTo>
                    <a:cubicBezTo>
                      <a:pt x="480" y="37"/>
                      <a:pt x="479" y="38"/>
                      <a:pt x="479" y="39"/>
                    </a:cubicBezTo>
                    <a:cubicBezTo>
                      <a:pt x="479" y="39"/>
                      <a:pt x="481" y="40"/>
                      <a:pt x="481" y="40"/>
                    </a:cubicBezTo>
                    <a:cubicBezTo>
                      <a:pt x="482" y="40"/>
                      <a:pt x="482" y="38"/>
                      <a:pt x="483" y="38"/>
                    </a:cubicBezTo>
                    <a:close/>
                    <a:moveTo>
                      <a:pt x="498" y="32"/>
                    </a:moveTo>
                    <a:cubicBezTo>
                      <a:pt x="499" y="32"/>
                      <a:pt x="500" y="34"/>
                      <a:pt x="500" y="34"/>
                    </a:cubicBezTo>
                    <a:cubicBezTo>
                      <a:pt x="501" y="34"/>
                      <a:pt x="502" y="32"/>
                      <a:pt x="502" y="31"/>
                    </a:cubicBezTo>
                    <a:cubicBezTo>
                      <a:pt x="502" y="31"/>
                      <a:pt x="500" y="30"/>
                      <a:pt x="500" y="30"/>
                    </a:cubicBezTo>
                    <a:cubicBezTo>
                      <a:pt x="500" y="29"/>
                      <a:pt x="501" y="28"/>
                      <a:pt x="502" y="27"/>
                    </a:cubicBezTo>
                    <a:cubicBezTo>
                      <a:pt x="501" y="27"/>
                      <a:pt x="500" y="26"/>
                      <a:pt x="499" y="26"/>
                    </a:cubicBezTo>
                    <a:cubicBezTo>
                      <a:pt x="499" y="26"/>
                      <a:pt x="498" y="28"/>
                      <a:pt x="498" y="28"/>
                    </a:cubicBezTo>
                    <a:cubicBezTo>
                      <a:pt x="497" y="29"/>
                      <a:pt x="496" y="29"/>
                      <a:pt x="496" y="30"/>
                    </a:cubicBezTo>
                    <a:cubicBezTo>
                      <a:pt x="496" y="31"/>
                      <a:pt x="494" y="32"/>
                      <a:pt x="494" y="32"/>
                    </a:cubicBezTo>
                    <a:cubicBezTo>
                      <a:pt x="494" y="33"/>
                      <a:pt x="496" y="34"/>
                      <a:pt x="496" y="34"/>
                    </a:cubicBezTo>
                    <a:cubicBezTo>
                      <a:pt x="497" y="34"/>
                      <a:pt x="497" y="32"/>
                      <a:pt x="498" y="32"/>
                    </a:cubicBezTo>
                    <a:close/>
                    <a:moveTo>
                      <a:pt x="527" y="36"/>
                    </a:moveTo>
                    <a:cubicBezTo>
                      <a:pt x="526" y="36"/>
                      <a:pt x="525" y="34"/>
                      <a:pt x="525" y="34"/>
                    </a:cubicBezTo>
                    <a:cubicBezTo>
                      <a:pt x="524" y="34"/>
                      <a:pt x="523" y="36"/>
                      <a:pt x="523" y="37"/>
                    </a:cubicBezTo>
                    <a:cubicBezTo>
                      <a:pt x="523" y="37"/>
                      <a:pt x="525" y="38"/>
                      <a:pt x="525" y="38"/>
                    </a:cubicBezTo>
                    <a:cubicBezTo>
                      <a:pt x="525" y="39"/>
                      <a:pt x="527" y="40"/>
                      <a:pt x="527" y="40"/>
                    </a:cubicBezTo>
                    <a:cubicBezTo>
                      <a:pt x="528" y="40"/>
                      <a:pt x="529" y="38"/>
                      <a:pt x="529" y="38"/>
                    </a:cubicBezTo>
                    <a:cubicBezTo>
                      <a:pt x="530" y="37"/>
                      <a:pt x="530" y="36"/>
                      <a:pt x="531" y="36"/>
                    </a:cubicBezTo>
                    <a:cubicBezTo>
                      <a:pt x="530" y="35"/>
                      <a:pt x="529" y="35"/>
                      <a:pt x="528" y="34"/>
                    </a:cubicBezTo>
                    <a:cubicBezTo>
                      <a:pt x="528" y="34"/>
                      <a:pt x="530" y="32"/>
                      <a:pt x="530" y="32"/>
                    </a:cubicBezTo>
                    <a:cubicBezTo>
                      <a:pt x="530" y="31"/>
                      <a:pt x="528" y="30"/>
                      <a:pt x="528" y="30"/>
                    </a:cubicBezTo>
                    <a:cubicBezTo>
                      <a:pt x="528" y="30"/>
                      <a:pt x="526" y="32"/>
                      <a:pt x="526" y="32"/>
                    </a:cubicBezTo>
                    <a:cubicBezTo>
                      <a:pt x="526" y="33"/>
                      <a:pt x="528" y="33"/>
                      <a:pt x="528" y="34"/>
                    </a:cubicBezTo>
                    <a:cubicBezTo>
                      <a:pt x="528" y="34"/>
                      <a:pt x="527" y="36"/>
                      <a:pt x="527" y="36"/>
                    </a:cubicBezTo>
                    <a:close/>
                    <a:moveTo>
                      <a:pt x="567" y="49"/>
                    </a:moveTo>
                    <a:cubicBezTo>
                      <a:pt x="567" y="49"/>
                      <a:pt x="568" y="47"/>
                      <a:pt x="568" y="47"/>
                    </a:cubicBezTo>
                    <a:cubicBezTo>
                      <a:pt x="569" y="46"/>
                      <a:pt x="569" y="45"/>
                      <a:pt x="570" y="44"/>
                    </a:cubicBezTo>
                    <a:cubicBezTo>
                      <a:pt x="571" y="43"/>
                      <a:pt x="572" y="41"/>
                      <a:pt x="573" y="40"/>
                    </a:cubicBezTo>
                    <a:cubicBezTo>
                      <a:pt x="573" y="40"/>
                      <a:pt x="572" y="38"/>
                      <a:pt x="571" y="38"/>
                    </a:cubicBezTo>
                    <a:cubicBezTo>
                      <a:pt x="571" y="38"/>
                      <a:pt x="570" y="40"/>
                      <a:pt x="569" y="40"/>
                    </a:cubicBezTo>
                    <a:cubicBezTo>
                      <a:pt x="569" y="41"/>
                      <a:pt x="568" y="42"/>
                      <a:pt x="568" y="43"/>
                    </a:cubicBezTo>
                    <a:cubicBezTo>
                      <a:pt x="567" y="44"/>
                      <a:pt x="565" y="46"/>
                      <a:pt x="564" y="47"/>
                    </a:cubicBezTo>
                    <a:cubicBezTo>
                      <a:pt x="565" y="47"/>
                      <a:pt x="566" y="49"/>
                      <a:pt x="567" y="49"/>
                    </a:cubicBezTo>
                    <a:close/>
                    <a:moveTo>
                      <a:pt x="614" y="28"/>
                    </a:moveTo>
                    <a:cubicBezTo>
                      <a:pt x="614" y="28"/>
                      <a:pt x="615" y="26"/>
                      <a:pt x="616" y="26"/>
                    </a:cubicBezTo>
                    <a:cubicBezTo>
                      <a:pt x="616" y="26"/>
                      <a:pt x="618" y="28"/>
                      <a:pt x="618" y="28"/>
                    </a:cubicBezTo>
                    <a:cubicBezTo>
                      <a:pt x="618" y="28"/>
                      <a:pt x="620" y="30"/>
                      <a:pt x="620" y="30"/>
                    </a:cubicBezTo>
                    <a:cubicBezTo>
                      <a:pt x="620" y="30"/>
                      <a:pt x="622" y="28"/>
                      <a:pt x="622" y="27"/>
                    </a:cubicBezTo>
                    <a:cubicBezTo>
                      <a:pt x="622" y="27"/>
                      <a:pt x="620" y="26"/>
                      <a:pt x="619" y="26"/>
                    </a:cubicBezTo>
                    <a:cubicBezTo>
                      <a:pt x="619" y="25"/>
                      <a:pt x="621" y="24"/>
                      <a:pt x="621" y="23"/>
                    </a:cubicBezTo>
                    <a:cubicBezTo>
                      <a:pt x="621" y="23"/>
                      <a:pt x="620" y="22"/>
                      <a:pt x="619" y="22"/>
                    </a:cubicBezTo>
                    <a:cubicBezTo>
                      <a:pt x="618" y="22"/>
                      <a:pt x="618" y="24"/>
                      <a:pt x="617" y="24"/>
                    </a:cubicBezTo>
                    <a:cubicBezTo>
                      <a:pt x="617" y="24"/>
                      <a:pt x="616" y="22"/>
                      <a:pt x="615" y="22"/>
                    </a:cubicBezTo>
                    <a:cubicBezTo>
                      <a:pt x="615" y="22"/>
                      <a:pt x="614" y="24"/>
                      <a:pt x="613" y="24"/>
                    </a:cubicBezTo>
                    <a:cubicBezTo>
                      <a:pt x="613" y="25"/>
                      <a:pt x="612" y="26"/>
                      <a:pt x="612" y="27"/>
                    </a:cubicBezTo>
                    <a:cubicBezTo>
                      <a:pt x="611" y="27"/>
                      <a:pt x="610" y="28"/>
                      <a:pt x="610" y="29"/>
                    </a:cubicBezTo>
                    <a:cubicBezTo>
                      <a:pt x="610" y="30"/>
                      <a:pt x="612" y="30"/>
                      <a:pt x="612" y="31"/>
                    </a:cubicBezTo>
                    <a:cubicBezTo>
                      <a:pt x="613" y="30"/>
                      <a:pt x="613" y="29"/>
                      <a:pt x="614" y="28"/>
                    </a:cubicBezTo>
                    <a:close/>
                    <a:moveTo>
                      <a:pt x="628" y="29"/>
                    </a:moveTo>
                    <a:cubicBezTo>
                      <a:pt x="629" y="27"/>
                      <a:pt x="630" y="26"/>
                      <a:pt x="631" y="24"/>
                    </a:cubicBezTo>
                    <a:cubicBezTo>
                      <a:pt x="631" y="24"/>
                      <a:pt x="630" y="22"/>
                      <a:pt x="629" y="22"/>
                    </a:cubicBezTo>
                    <a:cubicBezTo>
                      <a:pt x="629" y="22"/>
                      <a:pt x="628" y="24"/>
                      <a:pt x="627" y="25"/>
                    </a:cubicBezTo>
                    <a:cubicBezTo>
                      <a:pt x="627" y="25"/>
                      <a:pt x="626" y="26"/>
                      <a:pt x="626" y="27"/>
                    </a:cubicBezTo>
                    <a:cubicBezTo>
                      <a:pt x="625" y="27"/>
                      <a:pt x="624" y="29"/>
                      <a:pt x="624" y="29"/>
                    </a:cubicBezTo>
                    <a:cubicBezTo>
                      <a:pt x="624" y="30"/>
                      <a:pt x="626" y="30"/>
                      <a:pt x="626" y="31"/>
                    </a:cubicBezTo>
                    <a:cubicBezTo>
                      <a:pt x="627" y="30"/>
                      <a:pt x="627" y="29"/>
                      <a:pt x="628" y="29"/>
                    </a:cubicBezTo>
                    <a:close/>
                    <a:moveTo>
                      <a:pt x="650" y="32"/>
                    </a:moveTo>
                    <a:cubicBezTo>
                      <a:pt x="651" y="32"/>
                      <a:pt x="652" y="33"/>
                      <a:pt x="653" y="33"/>
                    </a:cubicBezTo>
                    <a:cubicBezTo>
                      <a:pt x="653" y="33"/>
                      <a:pt x="654" y="31"/>
                      <a:pt x="654" y="31"/>
                    </a:cubicBezTo>
                    <a:cubicBezTo>
                      <a:pt x="655" y="31"/>
                      <a:pt x="655" y="29"/>
                      <a:pt x="656" y="29"/>
                    </a:cubicBezTo>
                    <a:cubicBezTo>
                      <a:pt x="656" y="29"/>
                      <a:pt x="658" y="31"/>
                      <a:pt x="658" y="30"/>
                    </a:cubicBezTo>
                    <a:cubicBezTo>
                      <a:pt x="659" y="30"/>
                      <a:pt x="660" y="29"/>
                      <a:pt x="660" y="28"/>
                    </a:cubicBezTo>
                    <a:cubicBezTo>
                      <a:pt x="660" y="28"/>
                      <a:pt x="662" y="26"/>
                      <a:pt x="662" y="26"/>
                    </a:cubicBezTo>
                    <a:cubicBezTo>
                      <a:pt x="662" y="25"/>
                      <a:pt x="660" y="25"/>
                      <a:pt x="659" y="24"/>
                    </a:cubicBezTo>
                    <a:cubicBezTo>
                      <a:pt x="659" y="25"/>
                      <a:pt x="658" y="26"/>
                      <a:pt x="658" y="27"/>
                    </a:cubicBezTo>
                    <a:cubicBezTo>
                      <a:pt x="657" y="27"/>
                      <a:pt x="656" y="25"/>
                      <a:pt x="655" y="25"/>
                    </a:cubicBezTo>
                    <a:cubicBezTo>
                      <a:pt x="655" y="25"/>
                      <a:pt x="653" y="23"/>
                      <a:pt x="653" y="23"/>
                    </a:cubicBezTo>
                    <a:cubicBezTo>
                      <a:pt x="653" y="23"/>
                      <a:pt x="652" y="25"/>
                      <a:pt x="652" y="25"/>
                    </a:cubicBezTo>
                    <a:cubicBezTo>
                      <a:pt x="651" y="26"/>
                      <a:pt x="650" y="27"/>
                      <a:pt x="650" y="28"/>
                    </a:cubicBezTo>
                    <a:cubicBezTo>
                      <a:pt x="649" y="28"/>
                      <a:pt x="649" y="29"/>
                      <a:pt x="648" y="30"/>
                    </a:cubicBezTo>
                    <a:cubicBezTo>
                      <a:pt x="649" y="30"/>
                      <a:pt x="650" y="31"/>
                      <a:pt x="650" y="32"/>
                    </a:cubicBezTo>
                    <a:close/>
                    <a:moveTo>
                      <a:pt x="695" y="38"/>
                    </a:moveTo>
                    <a:cubicBezTo>
                      <a:pt x="696" y="37"/>
                      <a:pt x="696" y="36"/>
                      <a:pt x="697" y="35"/>
                    </a:cubicBezTo>
                    <a:cubicBezTo>
                      <a:pt x="697" y="35"/>
                      <a:pt x="699" y="34"/>
                      <a:pt x="699" y="33"/>
                    </a:cubicBezTo>
                    <a:cubicBezTo>
                      <a:pt x="699" y="33"/>
                      <a:pt x="697" y="32"/>
                      <a:pt x="696" y="31"/>
                    </a:cubicBezTo>
                    <a:cubicBezTo>
                      <a:pt x="696" y="31"/>
                      <a:pt x="698" y="30"/>
                      <a:pt x="698" y="29"/>
                    </a:cubicBezTo>
                    <a:cubicBezTo>
                      <a:pt x="698" y="29"/>
                      <a:pt x="696" y="27"/>
                      <a:pt x="696" y="27"/>
                    </a:cubicBezTo>
                    <a:cubicBezTo>
                      <a:pt x="695" y="28"/>
                      <a:pt x="694" y="29"/>
                      <a:pt x="694" y="30"/>
                    </a:cubicBezTo>
                    <a:cubicBezTo>
                      <a:pt x="694" y="30"/>
                      <a:pt x="693" y="31"/>
                      <a:pt x="692" y="32"/>
                    </a:cubicBezTo>
                    <a:cubicBezTo>
                      <a:pt x="693" y="33"/>
                      <a:pt x="695" y="33"/>
                      <a:pt x="695" y="34"/>
                    </a:cubicBezTo>
                    <a:cubicBezTo>
                      <a:pt x="695" y="34"/>
                      <a:pt x="693" y="35"/>
                      <a:pt x="693" y="36"/>
                    </a:cubicBezTo>
                    <a:cubicBezTo>
                      <a:pt x="694" y="36"/>
                      <a:pt x="695" y="38"/>
                      <a:pt x="695" y="38"/>
                    </a:cubicBezTo>
                    <a:close/>
                    <a:moveTo>
                      <a:pt x="720" y="28"/>
                    </a:moveTo>
                    <a:cubicBezTo>
                      <a:pt x="721" y="27"/>
                      <a:pt x="721" y="27"/>
                      <a:pt x="722" y="26"/>
                    </a:cubicBezTo>
                    <a:cubicBezTo>
                      <a:pt x="720" y="25"/>
                      <a:pt x="719" y="24"/>
                      <a:pt x="717" y="23"/>
                    </a:cubicBezTo>
                    <a:cubicBezTo>
                      <a:pt x="717" y="23"/>
                      <a:pt x="716" y="24"/>
                      <a:pt x="716" y="25"/>
                    </a:cubicBezTo>
                    <a:cubicBezTo>
                      <a:pt x="715" y="25"/>
                      <a:pt x="718" y="26"/>
                      <a:pt x="718" y="26"/>
                    </a:cubicBezTo>
                    <a:cubicBezTo>
                      <a:pt x="718" y="27"/>
                      <a:pt x="716" y="28"/>
                      <a:pt x="716" y="29"/>
                    </a:cubicBezTo>
                    <a:cubicBezTo>
                      <a:pt x="716" y="29"/>
                      <a:pt x="714" y="30"/>
                      <a:pt x="714" y="31"/>
                    </a:cubicBezTo>
                    <a:cubicBezTo>
                      <a:pt x="714" y="32"/>
                      <a:pt x="716" y="32"/>
                      <a:pt x="717" y="33"/>
                    </a:cubicBezTo>
                    <a:cubicBezTo>
                      <a:pt x="718" y="31"/>
                      <a:pt x="719" y="30"/>
                      <a:pt x="720" y="28"/>
                    </a:cubicBezTo>
                    <a:close/>
                    <a:moveTo>
                      <a:pt x="736" y="44"/>
                    </a:moveTo>
                    <a:cubicBezTo>
                      <a:pt x="737" y="44"/>
                      <a:pt x="738" y="46"/>
                      <a:pt x="738" y="46"/>
                    </a:cubicBezTo>
                    <a:cubicBezTo>
                      <a:pt x="739" y="46"/>
                      <a:pt x="739" y="44"/>
                      <a:pt x="740" y="44"/>
                    </a:cubicBezTo>
                    <a:cubicBezTo>
                      <a:pt x="741" y="43"/>
                      <a:pt x="741" y="42"/>
                      <a:pt x="742" y="41"/>
                    </a:cubicBezTo>
                    <a:cubicBezTo>
                      <a:pt x="742" y="41"/>
                      <a:pt x="743" y="43"/>
                      <a:pt x="744" y="43"/>
                    </a:cubicBezTo>
                    <a:cubicBezTo>
                      <a:pt x="745" y="43"/>
                      <a:pt x="745" y="41"/>
                      <a:pt x="746" y="41"/>
                    </a:cubicBezTo>
                    <a:cubicBezTo>
                      <a:pt x="746" y="40"/>
                      <a:pt x="748" y="39"/>
                      <a:pt x="747" y="39"/>
                    </a:cubicBezTo>
                    <a:cubicBezTo>
                      <a:pt x="747" y="38"/>
                      <a:pt x="745" y="37"/>
                      <a:pt x="745" y="37"/>
                    </a:cubicBezTo>
                    <a:cubicBezTo>
                      <a:pt x="745" y="37"/>
                      <a:pt x="744" y="39"/>
                      <a:pt x="744" y="39"/>
                    </a:cubicBezTo>
                    <a:cubicBezTo>
                      <a:pt x="743" y="39"/>
                      <a:pt x="742" y="37"/>
                      <a:pt x="741" y="37"/>
                    </a:cubicBezTo>
                    <a:cubicBezTo>
                      <a:pt x="741" y="37"/>
                      <a:pt x="740" y="39"/>
                      <a:pt x="740" y="40"/>
                    </a:cubicBezTo>
                    <a:cubicBezTo>
                      <a:pt x="739" y="40"/>
                      <a:pt x="739" y="42"/>
                      <a:pt x="738" y="42"/>
                    </a:cubicBezTo>
                    <a:cubicBezTo>
                      <a:pt x="737" y="42"/>
                      <a:pt x="736" y="40"/>
                      <a:pt x="736" y="40"/>
                    </a:cubicBezTo>
                    <a:cubicBezTo>
                      <a:pt x="735" y="40"/>
                      <a:pt x="735" y="42"/>
                      <a:pt x="734" y="42"/>
                    </a:cubicBezTo>
                    <a:cubicBezTo>
                      <a:pt x="735" y="43"/>
                      <a:pt x="735" y="44"/>
                      <a:pt x="736" y="44"/>
                    </a:cubicBezTo>
                    <a:close/>
                    <a:moveTo>
                      <a:pt x="758" y="43"/>
                    </a:moveTo>
                    <a:cubicBezTo>
                      <a:pt x="758" y="43"/>
                      <a:pt x="760" y="41"/>
                      <a:pt x="760" y="41"/>
                    </a:cubicBezTo>
                    <a:cubicBezTo>
                      <a:pt x="760" y="40"/>
                      <a:pt x="761" y="39"/>
                      <a:pt x="761" y="39"/>
                    </a:cubicBezTo>
                    <a:cubicBezTo>
                      <a:pt x="762" y="38"/>
                      <a:pt x="763" y="37"/>
                      <a:pt x="763" y="36"/>
                    </a:cubicBezTo>
                    <a:cubicBezTo>
                      <a:pt x="763" y="36"/>
                      <a:pt x="761" y="35"/>
                      <a:pt x="761" y="35"/>
                    </a:cubicBezTo>
                    <a:cubicBezTo>
                      <a:pt x="761" y="34"/>
                      <a:pt x="762" y="33"/>
                      <a:pt x="763" y="32"/>
                    </a:cubicBezTo>
                    <a:cubicBezTo>
                      <a:pt x="763" y="32"/>
                      <a:pt x="765" y="34"/>
                      <a:pt x="765" y="34"/>
                    </a:cubicBezTo>
                    <a:cubicBezTo>
                      <a:pt x="765" y="34"/>
                      <a:pt x="766" y="32"/>
                      <a:pt x="767" y="32"/>
                    </a:cubicBezTo>
                    <a:cubicBezTo>
                      <a:pt x="767" y="31"/>
                      <a:pt x="768" y="30"/>
                      <a:pt x="768" y="30"/>
                    </a:cubicBezTo>
                    <a:cubicBezTo>
                      <a:pt x="767" y="29"/>
                      <a:pt x="765" y="27"/>
                      <a:pt x="764" y="26"/>
                    </a:cubicBezTo>
                    <a:cubicBezTo>
                      <a:pt x="763" y="27"/>
                      <a:pt x="763" y="28"/>
                      <a:pt x="762" y="29"/>
                    </a:cubicBezTo>
                    <a:cubicBezTo>
                      <a:pt x="762" y="29"/>
                      <a:pt x="760" y="27"/>
                      <a:pt x="760" y="27"/>
                    </a:cubicBezTo>
                    <a:cubicBezTo>
                      <a:pt x="760" y="27"/>
                      <a:pt x="758" y="29"/>
                      <a:pt x="758" y="29"/>
                    </a:cubicBezTo>
                    <a:cubicBezTo>
                      <a:pt x="758" y="29"/>
                      <a:pt x="761" y="30"/>
                      <a:pt x="760" y="31"/>
                    </a:cubicBezTo>
                    <a:cubicBezTo>
                      <a:pt x="760" y="31"/>
                      <a:pt x="759" y="32"/>
                      <a:pt x="759" y="33"/>
                    </a:cubicBezTo>
                    <a:cubicBezTo>
                      <a:pt x="759" y="33"/>
                      <a:pt x="761" y="34"/>
                      <a:pt x="761" y="35"/>
                    </a:cubicBezTo>
                    <a:cubicBezTo>
                      <a:pt x="761" y="35"/>
                      <a:pt x="760" y="36"/>
                      <a:pt x="759" y="37"/>
                    </a:cubicBezTo>
                    <a:cubicBezTo>
                      <a:pt x="759" y="37"/>
                      <a:pt x="758" y="39"/>
                      <a:pt x="758" y="39"/>
                    </a:cubicBezTo>
                    <a:cubicBezTo>
                      <a:pt x="757" y="40"/>
                      <a:pt x="756" y="41"/>
                      <a:pt x="756" y="41"/>
                    </a:cubicBezTo>
                    <a:cubicBezTo>
                      <a:pt x="757" y="42"/>
                      <a:pt x="757" y="43"/>
                      <a:pt x="758" y="43"/>
                    </a:cubicBezTo>
                    <a:close/>
                    <a:moveTo>
                      <a:pt x="750" y="30"/>
                    </a:moveTo>
                    <a:cubicBezTo>
                      <a:pt x="750" y="30"/>
                      <a:pt x="752" y="28"/>
                      <a:pt x="752" y="28"/>
                    </a:cubicBezTo>
                    <a:cubicBezTo>
                      <a:pt x="752" y="28"/>
                      <a:pt x="750" y="26"/>
                      <a:pt x="750" y="26"/>
                    </a:cubicBezTo>
                    <a:cubicBezTo>
                      <a:pt x="749" y="26"/>
                      <a:pt x="749" y="28"/>
                      <a:pt x="748" y="28"/>
                    </a:cubicBezTo>
                    <a:cubicBezTo>
                      <a:pt x="748" y="29"/>
                      <a:pt x="746" y="30"/>
                      <a:pt x="746" y="31"/>
                    </a:cubicBezTo>
                    <a:cubicBezTo>
                      <a:pt x="746" y="31"/>
                      <a:pt x="748" y="32"/>
                      <a:pt x="749" y="32"/>
                    </a:cubicBezTo>
                    <a:cubicBezTo>
                      <a:pt x="749" y="33"/>
                      <a:pt x="751" y="34"/>
                      <a:pt x="751" y="34"/>
                    </a:cubicBezTo>
                    <a:cubicBezTo>
                      <a:pt x="752" y="34"/>
                      <a:pt x="752" y="32"/>
                      <a:pt x="753" y="32"/>
                    </a:cubicBezTo>
                    <a:cubicBezTo>
                      <a:pt x="752" y="31"/>
                      <a:pt x="750" y="31"/>
                      <a:pt x="750" y="30"/>
                    </a:cubicBezTo>
                    <a:close/>
                    <a:moveTo>
                      <a:pt x="787" y="37"/>
                    </a:moveTo>
                    <a:cubicBezTo>
                      <a:pt x="787" y="37"/>
                      <a:pt x="789" y="36"/>
                      <a:pt x="789" y="35"/>
                    </a:cubicBezTo>
                    <a:cubicBezTo>
                      <a:pt x="789" y="35"/>
                      <a:pt x="787" y="34"/>
                      <a:pt x="787" y="33"/>
                    </a:cubicBezTo>
                    <a:cubicBezTo>
                      <a:pt x="787" y="33"/>
                      <a:pt x="788" y="32"/>
                      <a:pt x="789" y="31"/>
                    </a:cubicBezTo>
                    <a:cubicBezTo>
                      <a:pt x="789" y="31"/>
                      <a:pt x="790" y="29"/>
                      <a:pt x="790" y="29"/>
                    </a:cubicBezTo>
                    <a:cubicBezTo>
                      <a:pt x="790" y="28"/>
                      <a:pt x="788" y="27"/>
                      <a:pt x="788" y="27"/>
                    </a:cubicBezTo>
                    <a:cubicBezTo>
                      <a:pt x="787" y="27"/>
                      <a:pt x="786" y="26"/>
                      <a:pt x="786" y="25"/>
                    </a:cubicBezTo>
                    <a:cubicBezTo>
                      <a:pt x="785" y="25"/>
                      <a:pt x="784" y="27"/>
                      <a:pt x="784" y="28"/>
                    </a:cubicBezTo>
                    <a:cubicBezTo>
                      <a:pt x="784" y="28"/>
                      <a:pt x="782" y="26"/>
                      <a:pt x="782" y="26"/>
                    </a:cubicBezTo>
                    <a:cubicBezTo>
                      <a:pt x="781" y="26"/>
                      <a:pt x="781" y="28"/>
                      <a:pt x="780" y="28"/>
                    </a:cubicBezTo>
                    <a:cubicBezTo>
                      <a:pt x="780" y="29"/>
                      <a:pt x="778" y="30"/>
                      <a:pt x="778" y="30"/>
                    </a:cubicBezTo>
                    <a:cubicBezTo>
                      <a:pt x="778" y="31"/>
                      <a:pt x="780" y="32"/>
                      <a:pt x="781" y="32"/>
                    </a:cubicBezTo>
                    <a:cubicBezTo>
                      <a:pt x="781" y="32"/>
                      <a:pt x="782" y="30"/>
                      <a:pt x="782" y="30"/>
                    </a:cubicBezTo>
                    <a:cubicBezTo>
                      <a:pt x="783" y="30"/>
                      <a:pt x="784" y="31"/>
                      <a:pt x="785" y="32"/>
                    </a:cubicBezTo>
                    <a:cubicBezTo>
                      <a:pt x="785" y="32"/>
                      <a:pt x="786" y="33"/>
                      <a:pt x="787" y="33"/>
                    </a:cubicBezTo>
                    <a:cubicBezTo>
                      <a:pt x="786" y="34"/>
                      <a:pt x="786" y="35"/>
                      <a:pt x="785" y="35"/>
                    </a:cubicBezTo>
                    <a:cubicBezTo>
                      <a:pt x="785" y="36"/>
                      <a:pt x="783" y="37"/>
                      <a:pt x="783" y="38"/>
                    </a:cubicBezTo>
                    <a:cubicBezTo>
                      <a:pt x="783" y="38"/>
                      <a:pt x="785" y="39"/>
                      <a:pt x="786" y="39"/>
                    </a:cubicBezTo>
                    <a:cubicBezTo>
                      <a:pt x="786" y="39"/>
                      <a:pt x="787" y="38"/>
                      <a:pt x="787" y="37"/>
                    </a:cubicBezTo>
                    <a:close/>
                    <a:moveTo>
                      <a:pt x="772" y="25"/>
                    </a:moveTo>
                    <a:cubicBezTo>
                      <a:pt x="772" y="25"/>
                      <a:pt x="773" y="23"/>
                      <a:pt x="773" y="23"/>
                    </a:cubicBezTo>
                    <a:cubicBezTo>
                      <a:pt x="774" y="23"/>
                      <a:pt x="775" y="21"/>
                      <a:pt x="775" y="21"/>
                    </a:cubicBezTo>
                    <a:cubicBezTo>
                      <a:pt x="776" y="19"/>
                      <a:pt x="777" y="18"/>
                      <a:pt x="779" y="16"/>
                    </a:cubicBezTo>
                    <a:cubicBezTo>
                      <a:pt x="778" y="16"/>
                      <a:pt x="777" y="15"/>
                      <a:pt x="776" y="15"/>
                    </a:cubicBezTo>
                    <a:cubicBezTo>
                      <a:pt x="776" y="15"/>
                      <a:pt x="775" y="17"/>
                      <a:pt x="775" y="17"/>
                    </a:cubicBezTo>
                    <a:cubicBezTo>
                      <a:pt x="774" y="17"/>
                      <a:pt x="773" y="18"/>
                      <a:pt x="773" y="19"/>
                    </a:cubicBezTo>
                    <a:cubicBezTo>
                      <a:pt x="772" y="21"/>
                      <a:pt x="771" y="22"/>
                      <a:pt x="769" y="24"/>
                    </a:cubicBezTo>
                    <a:cubicBezTo>
                      <a:pt x="770" y="24"/>
                      <a:pt x="771" y="25"/>
                      <a:pt x="772" y="25"/>
                    </a:cubicBezTo>
                    <a:close/>
                    <a:moveTo>
                      <a:pt x="801" y="37"/>
                    </a:moveTo>
                    <a:cubicBezTo>
                      <a:pt x="801" y="37"/>
                      <a:pt x="804" y="39"/>
                      <a:pt x="804" y="39"/>
                    </a:cubicBezTo>
                    <a:cubicBezTo>
                      <a:pt x="804" y="39"/>
                      <a:pt x="805" y="37"/>
                      <a:pt x="805" y="37"/>
                    </a:cubicBezTo>
                    <a:cubicBezTo>
                      <a:pt x="805" y="36"/>
                      <a:pt x="807" y="35"/>
                      <a:pt x="807" y="35"/>
                    </a:cubicBezTo>
                    <a:cubicBezTo>
                      <a:pt x="807" y="34"/>
                      <a:pt x="805" y="33"/>
                      <a:pt x="805" y="33"/>
                    </a:cubicBezTo>
                    <a:cubicBezTo>
                      <a:pt x="805" y="32"/>
                      <a:pt x="806" y="31"/>
                      <a:pt x="806" y="31"/>
                    </a:cubicBezTo>
                    <a:cubicBezTo>
                      <a:pt x="807" y="30"/>
                      <a:pt x="808" y="29"/>
                      <a:pt x="808" y="28"/>
                    </a:cubicBezTo>
                    <a:cubicBezTo>
                      <a:pt x="809" y="28"/>
                      <a:pt x="809" y="26"/>
                      <a:pt x="810" y="26"/>
                    </a:cubicBezTo>
                    <a:cubicBezTo>
                      <a:pt x="810" y="26"/>
                      <a:pt x="812" y="28"/>
                      <a:pt x="812" y="28"/>
                    </a:cubicBezTo>
                    <a:cubicBezTo>
                      <a:pt x="813" y="28"/>
                      <a:pt x="813" y="26"/>
                      <a:pt x="814" y="26"/>
                    </a:cubicBezTo>
                    <a:cubicBezTo>
                      <a:pt x="814" y="25"/>
                      <a:pt x="816" y="27"/>
                      <a:pt x="816" y="27"/>
                    </a:cubicBezTo>
                    <a:cubicBezTo>
                      <a:pt x="816" y="27"/>
                      <a:pt x="818" y="25"/>
                      <a:pt x="818" y="25"/>
                    </a:cubicBezTo>
                    <a:cubicBezTo>
                      <a:pt x="818" y="25"/>
                      <a:pt x="820" y="23"/>
                      <a:pt x="819" y="23"/>
                    </a:cubicBezTo>
                    <a:cubicBezTo>
                      <a:pt x="819" y="22"/>
                      <a:pt x="817" y="22"/>
                      <a:pt x="817" y="21"/>
                    </a:cubicBezTo>
                    <a:cubicBezTo>
                      <a:pt x="817" y="21"/>
                      <a:pt x="816" y="23"/>
                      <a:pt x="816" y="23"/>
                    </a:cubicBezTo>
                    <a:cubicBezTo>
                      <a:pt x="815" y="23"/>
                      <a:pt x="814" y="22"/>
                      <a:pt x="813" y="22"/>
                    </a:cubicBezTo>
                    <a:cubicBezTo>
                      <a:pt x="813" y="22"/>
                      <a:pt x="812" y="24"/>
                      <a:pt x="812" y="24"/>
                    </a:cubicBezTo>
                    <a:cubicBezTo>
                      <a:pt x="811" y="24"/>
                      <a:pt x="810" y="22"/>
                      <a:pt x="809" y="22"/>
                    </a:cubicBezTo>
                    <a:cubicBezTo>
                      <a:pt x="809" y="22"/>
                      <a:pt x="808" y="24"/>
                      <a:pt x="808" y="24"/>
                    </a:cubicBezTo>
                    <a:cubicBezTo>
                      <a:pt x="807" y="25"/>
                      <a:pt x="806" y="26"/>
                      <a:pt x="806" y="27"/>
                    </a:cubicBezTo>
                    <a:cubicBezTo>
                      <a:pt x="805" y="27"/>
                      <a:pt x="805" y="28"/>
                      <a:pt x="804" y="29"/>
                    </a:cubicBezTo>
                    <a:cubicBezTo>
                      <a:pt x="804" y="29"/>
                      <a:pt x="803" y="31"/>
                      <a:pt x="803" y="31"/>
                    </a:cubicBezTo>
                    <a:cubicBezTo>
                      <a:pt x="802" y="31"/>
                      <a:pt x="801" y="29"/>
                      <a:pt x="800" y="29"/>
                    </a:cubicBezTo>
                    <a:cubicBezTo>
                      <a:pt x="800" y="29"/>
                      <a:pt x="799" y="31"/>
                      <a:pt x="799" y="32"/>
                    </a:cubicBezTo>
                    <a:cubicBezTo>
                      <a:pt x="799" y="32"/>
                      <a:pt x="801" y="33"/>
                      <a:pt x="801" y="33"/>
                    </a:cubicBezTo>
                    <a:cubicBezTo>
                      <a:pt x="802" y="34"/>
                      <a:pt x="802" y="35"/>
                      <a:pt x="803" y="35"/>
                    </a:cubicBezTo>
                    <a:cubicBezTo>
                      <a:pt x="803" y="36"/>
                      <a:pt x="801" y="37"/>
                      <a:pt x="801" y="37"/>
                    </a:cubicBezTo>
                    <a:close/>
                    <a:moveTo>
                      <a:pt x="853" y="52"/>
                    </a:moveTo>
                    <a:cubicBezTo>
                      <a:pt x="853" y="52"/>
                      <a:pt x="852" y="51"/>
                      <a:pt x="851" y="51"/>
                    </a:cubicBezTo>
                    <a:cubicBezTo>
                      <a:pt x="851" y="50"/>
                      <a:pt x="849" y="49"/>
                      <a:pt x="849" y="49"/>
                    </a:cubicBezTo>
                    <a:cubicBezTo>
                      <a:pt x="849" y="49"/>
                      <a:pt x="848" y="51"/>
                      <a:pt x="847" y="51"/>
                    </a:cubicBezTo>
                    <a:cubicBezTo>
                      <a:pt x="847" y="51"/>
                      <a:pt x="846" y="53"/>
                      <a:pt x="846" y="53"/>
                    </a:cubicBezTo>
                    <a:cubicBezTo>
                      <a:pt x="846" y="54"/>
                      <a:pt x="847" y="55"/>
                      <a:pt x="848" y="55"/>
                    </a:cubicBezTo>
                    <a:cubicBezTo>
                      <a:pt x="848" y="55"/>
                      <a:pt x="850" y="57"/>
                      <a:pt x="850" y="57"/>
                    </a:cubicBezTo>
                    <a:cubicBezTo>
                      <a:pt x="850" y="57"/>
                      <a:pt x="852" y="55"/>
                      <a:pt x="852" y="55"/>
                    </a:cubicBezTo>
                    <a:cubicBezTo>
                      <a:pt x="852" y="54"/>
                      <a:pt x="853" y="53"/>
                      <a:pt x="853" y="52"/>
                    </a:cubicBezTo>
                    <a:close/>
                    <a:moveTo>
                      <a:pt x="883" y="46"/>
                    </a:moveTo>
                    <a:cubicBezTo>
                      <a:pt x="883" y="46"/>
                      <a:pt x="884" y="45"/>
                      <a:pt x="884" y="44"/>
                    </a:cubicBezTo>
                    <a:cubicBezTo>
                      <a:pt x="884" y="44"/>
                      <a:pt x="886" y="43"/>
                      <a:pt x="886" y="42"/>
                    </a:cubicBezTo>
                    <a:cubicBezTo>
                      <a:pt x="886" y="41"/>
                      <a:pt x="884" y="41"/>
                      <a:pt x="884" y="40"/>
                    </a:cubicBezTo>
                    <a:cubicBezTo>
                      <a:pt x="883" y="40"/>
                      <a:pt x="883" y="42"/>
                      <a:pt x="882" y="42"/>
                    </a:cubicBezTo>
                    <a:cubicBezTo>
                      <a:pt x="882" y="43"/>
                      <a:pt x="880" y="41"/>
                      <a:pt x="880" y="41"/>
                    </a:cubicBezTo>
                    <a:cubicBezTo>
                      <a:pt x="880" y="41"/>
                      <a:pt x="878" y="43"/>
                      <a:pt x="878" y="43"/>
                    </a:cubicBezTo>
                    <a:cubicBezTo>
                      <a:pt x="878" y="44"/>
                      <a:pt x="880" y="44"/>
                      <a:pt x="881" y="45"/>
                    </a:cubicBezTo>
                    <a:cubicBezTo>
                      <a:pt x="880" y="45"/>
                      <a:pt x="879" y="46"/>
                      <a:pt x="879" y="47"/>
                    </a:cubicBezTo>
                    <a:cubicBezTo>
                      <a:pt x="879" y="47"/>
                      <a:pt x="881" y="48"/>
                      <a:pt x="881" y="49"/>
                    </a:cubicBezTo>
                    <a:cubicBezTo>
                      <a:pt x="881" y="49"/>
                      <a:pt x="883" y="50"/>
                      <a:pt x="883" y="50"/>
                    </a:cubicBezTo>
                    <a:cubicBezTo>
                      <a:pt x="884" y="50"/>
                      <a:pt x="884" y="48"/>
                      <a:pt x="885" y="48"/>
                    </a:cubicBezTo>
                    <a:cubicBezTo>
                      <a:pt x="885" y="47"/>
                      <a:pt x="883" y="47"/>
                      <a:pt x="883" y="46"/>
                    </a:cubicBezTo>
                    <a:close/>
                    <a:moveTo>
                      <a:pt x="883" y="32"/>
                    </a:moveTo>
                    <a:cubicBezTo>
                      <a:pt x="883" y="32"/>
                      <a:pt x="884" y="31"/>
                      <a:pt x="885" y="30"/>
                    </a:cubicBezTo>
                    <a:cubicBezTo>
                      <a:pt x="884" y="30"/>
                      <a:pt x="883" y="29"/>
                      <a:pt x="882" y="28"/>
                    </a:cubicBezTo>
                    <a:cubicBezTo>
                      <a:pt x="882" y="28"/>
                      <a:pt x="880" y="27"/>
                      <a:pt x="880" y="27"/>
                    </a:cubicBezTo>
                    <a:cubicBezTo>
                      <a:pt x="880" y="26"/>
                      <a:pt x="882" y="25"/>
                      <a:pt x="882" y="25"/>
                    </a:cubicBezTo>
                    <a:cubicBezTo>
                      <a:pt x="881" y="24"/>
                      <a:pt x="880" y="23"/>
                      <a:pt x="880" y="23"/>
                    </a:cubicBezTo>
                    <a:cubicBezTo>
                      <a:pt x="879" y="23"/>
                      <a:pt x="878" y="25"/>
                      <a:pt x="878" y="25"/>
                    </a:cubicBezTo>
                    <a:cubicBezTo>
                      <a:pt x="878" y="25"/>
                      <a:pt x="876" y="27"/>
                      <a:pt x="876" y="27"/>
                    </a:cubicBezTo>
                    <a:cubicBezTo>
                      <a:pt x="876" y="28"/>
                      <a:pt x="878" y="28"/>
                      <a:pt x="878" y="29"/>
                    </a:cubicBezTo>
                    <a:cubicBezTo>
                      <a:pt x="878" y="30"/>
                      <a:pt x="877" y="30"/>
                      <a:pt x="877" y="31"/>
                    </a:cubicBezTo>
                    <a:cubicBezTo>
                      <a:pt x="877" y="32"/>
                      <a:pt x="879" y="33"/>
                      <a:pt x="879" y="33"/>
                    </a:cubicBezTo>
                    <a:cubicBezTo>
                      <a:pt x="880" y="33"/>
                      <a:pt x="880" y="34"/>
                      <a:pt x="881" y="35"/>
                    </a:cubicBezTo>
                    <a:cubicBezTo>
                      <a:pt x="882" y="34"/>
                      <a:pt x="882" y="33"/>
                      <a:pt x="883" y="32"/>
                    </a:cubicBezTo>
                    <a:close/>
                    <a:moveTo>
                      <a:pt x="900" y="42"/>
                    </a:moveTo>
                    <a:cubicBezTo>
                      <a:pt x="901" y="42"/>
                      <a:pt x="901" y="40"/>
                      <a:pt x="902" y="40"/>
                    </a:cubicBezTo>
                    <a:cubicBezTo>
                      <a:pt x="902" y="39"/>
                      <a:pt x="904" y="38"/>
                      <a:pt x="904" y="38"/>
                    </a:cubicBezTo>
                    <a:cubicBezTo>
                      <a:pt x="904" y="38"/>
                      <a:pt x="902" y="36"/>
                      <a:pt x="901" y="36"/>
                    </a:cubicBezTo>
                    <a:cubicBezTo>
                      <a:pt x="901" y="36"/>
                      <a:pt x="900" y="38"/>
                      <a:pt x="900" y="38"/>
                    </a:cubicBezTo>
                    <a:cubicBezTo>
                      <a:pt x="899" y="39"/>
                      <a:pt x="899" y="40"/>
                      <a:pt x="898" y="40"/>
                    </a:cubicBezTo>
                    <a:cubicBezTo>
                      <a:pt x="898" y="41"/>
                      <a:pt x="896" y="39"/>
                      <a:pt x="896" y="39"/>
                    </a:cubicBezTo>
                    <a:cubicBezTo>
                      <a:pt x="896" y="39"/>
                      <a:pt x="894" y="41"/>
                      <a:pt x="894" y="41"/>
                    </a:cubicBezTo>
                    <a:cubicBezTo>
                      <a:pt x="894" y="41"/>
                      <a:pt x="896" y="43"/>
                      <a:pt x="896" y="43"/>
                    </a:cubicBezTo>
                    <a:cubicBezTo>
                      <a:pt x="897" y="43"/>
                      <a:pt x="897" y="41"/>
                      <a:pt x="898" y="40"/>
                    </a:cubicBezTo>
                    <a:cubicBezTo>
                      <a:pt x="898" y="40"/>
                      <a:pt x="900" y="42"/>
                      <a:pt x="900" y="42"/>
                    </a:cubicBezTo>
                    <a:close/>
                    <a:moveTo>
                      <a:pt x="899" y="30"/>
                    </a:moveTo>
                    <a:cubicBezTo>
                      <a:pt x="900" y="31"/>
                      <a:pt x="902" y="33"/>
                      <a:pt x="903" y="34"/>
                    </a:cubicBezTo>
                    <a:cubicBezTo>
                      <a:pt x="904" y="33"/>
                      <a:pt x="904" y="32"/>
                      <a:pt x="905" y="31"/>
                    </a:cubicBezTo>
                    <a:cubicBezTo>
                      <a:pt x="905" y="31"/>
                      <a:pt x="906" y="33"/>
                      <a:pt x="907" y="33"/>
                    </a:cubicBezTo>
                    <a:cubicBezTo>
                      <a:pt x="907" y="32"/>
                      <a:pt x="909" y="32"/>
                      <a:pt x="909" y="31"/>
                    </a:cubicBezTo>
                    <a:cubicBezTo>
                      <a:pt x="909" y="30"/>
                      <a:pt x="907" y="30"/>
                      <a:pt x="906" y="29"/>
                    </a:cubicBezTo>
                    <a:cubicBezTo>
                      <a:pt x="906" y="29"/>
                      <a:pt x="908" y="28"/>
                      <a:pt x="908" y="27"/>
                    </a:cubicBezTo>
                    <a:cubicBezTo>
                      <a:pt x="907" y="26"/>
                      <a:pt x="905" y="25"/>
                      <a:pt x="904" y="24"/>
                    </a:cubicBezTo>
                    <a:cubicBezTo>
                      <a:pt x="903" y="25"/>
                      <a:pt x="901" y="27"/>
                      <a:pt x="900" y="28"/>
                    </a:cubicBezTo>
                    <a:cubicBezTo>
                      <a:pt x="900" y="29"/>
                      <a:pt x="899" y="30"/>
                      <a:pt x="899" y="30"/>
                    </a:cubicBezTo>
                    <a:close/>
                    <a:moveTo>
                      <a:pt x="961" y="50"/>
                    </a:moveTo>
                    <a:cubicBezTo>
                      <a:pt x="962" y="48"/>
                      <a:pt x="964" y="47"/>
                      <a:pt x="965" y="45"/>
                    </a:cubicBezTo>
                    <a:cubicBezTo>
                      <a:pt x="964" y="45"/>
                      <a:pt x="963" y="44"/>
                      <a:pt x="963" y="44"/>
                    </a:cubicBezTo>
                    <a:cubicBezTo>
                      <a:pt x="962" y="44"/>
                      <a:pt x="961" y="46"/>
                      <a:pt x="961" y="46"/>
                    </a:cubicBezTo>
                    <a:cubicBezTo>
                      <a:pt x="960" y="46"/>
                      <a:pt x="960" y="48"/>
                      <a:pt x="959" y="48"/>
                    </a:cubicBezTo>
                    <a:cubicBezTo>
                      <a:pt x="959" y="49"/>
                      <a:pt x="957" y="50"/>
                      <a:pt x="957" y="50"/>
                    </a:cubicBezTo>
                    <a:cubicBezTo>
                      <a:pt x="957" y="51"/>
                      <a:pt x="959" y="52"/>
                      <a:pt x="960" y="52"/>
                    </a:cubicBezTo>
                    <a:cubicBezTo>
                      <a:pt x="960" y="51"/>
                      <a:pt x="961" y="51"/>
                      <a:pt x="961" y="50"/>
                    </a:cubicBezTo>
                    <a:close/>
                    <a:moveTo>
                      <a:pt x="971" y="51"/>
                    </a:moveTo>
                    <a:cubicBezTo>
                      <a:pt x="972" y="51"/>
                      <a:pt x="973" y="52"/>
                      <a:pt x="974" y="52"/>
                    </a:cubicBezTo>
                    <a:cubicBezTo>
                      <a:pt x="974" y="52"/>
                      <a:pt x="975" y="51"/>
                      <a:pt x="975" y="50"/>
                    </a:cubicBezTo>
                    <a:cubicBezTo>
                      <a:pt x="976" y="49"/>
                      <a:pt x="976" y="48"/>
                      <a:pt x="977" y="48"/>
                    </a:cubicBezTo>
                    <a:cubicBezTo>
                      <a:pt x="977" y="48"/>
                      <a:pt x="979" y="50"/>
                      <a:pt x="979" y="49"/>
                    </a:cubicBezTo>
                    <a:cubicBezTo>
                      <a:pt x="980" y="49"/>
                      <a:pt x="981" y="48"/>
                      <a:pt x="981" y="47"/>
                    </a:cubicBezTo>
                    <a:cubicBezTo>
                      <a:pt x="981" y="47"/>
                      <a:pt x="979" y="46"/>
                      <a:pt x="979" y="46"/>
                    </a:cubicBezTo>
                    <a:cubicBezTo>
                      <a:pt x="979" y="45"/>
                      <a:pt x="980" y="44"/>
                      <a:pt x="980" y="43"/>
                    </a:cubicBezTo>
                    <a:cubicBezTo>
                      <a:pt x="981" y="43"/>
                      <a:pt x="982" y="42"/>
                      <a:pt x="982" y="41"/>
                    </a:cubicBezTo>
                    <a:cubicBezTo>
                      <a:pt x="982" y="40"/>
                      <a:pt x="980" y="40"/>
                      <a:pt x="980" y="39"/>
                    </a:cubicBezTo>
                    <a:cubicBezTo>
                      <a:pt x="980" y="39"/>
                      <a:pt x="982" y="38"/>
                      <a:pt x="982" y="37"/>
                    </a:cubicBezTo>
                    <a:cubicBezTo>
                      <a:pt x="982" y="37"/>
                      <a:pt x="979" y="35"/>
                      <a:pt x="979" y="35"/>
                    </a:cubicBezTo>
                    <a:cubicBezTo>
                      <a:pt x="979" y="36"/>
                      <a:pt x="978" y="37"/>
                      <a:pt x="978" y="38"/>
                    </a:cubicBezTo>
                    <a:cubicBezTo>
                      <a:pt x="977" y="38"/>
                      <a:pt x="976" y="39"/>
                      <a:pt x="976" y="40"/>
                    </a:cubicBezTo>
                    <a:cubicBezTo>
                      <a:pt x="976" y="40"/>
                      <a:pt x="978" y="41"/>
                      <a:pt x="978" y="42"/>
                    </a:cubicBezTo>
                    <a:cubicBezTo>
                      <a:pt x="978" y="42"/>
                      <a:pt x="977" y="44"/>
                      <a:pt x="977" y="44"/>
                    </a:cubicBezTo>
                    <a:cubicBezTo>
                      <a:pt x="976" y="44"/>
                      <a:pt x="975" y="46"/>
                      <a:pt x="975" y="46"/>
                    </a:cubicBezTo>
                    <a:cubicBezTo>
                      <a:pt x="974" y="46"/>
                      <a:pt x="973" y="44"/>
                      <a:pt x="973" y="44"/>
                    </a:cubicBezTo>
                    <a:cubicBezTo>
                      <a:pt x="972" y="44"/>
                      <a:pt x="971" y="46"/>
                      <a:pt x="971" y="47"/>
                    </a:cubicBezTo>
                    <a:cubicBezTo>
                      <a:pt x="970" y="47"/>
                      <a:pt x="970" y="48"/>
                      <a:pt x="969" y="49"/>
                    </a:cubicBezTo>
                    <a:cubicBezTo>
                      <a:pt x="969" y="49"/>
                      <a:pt x="967" y="51"/>
                      <a:pt x="968" y="51"/>
                    </a:cubicBezTo>
                    <a:cubicBezTo>
                      <a:pt x="968" y="52"/>
                      <a:pt x="970" y="52"/>
                      <a:pt x="970" y="53"/>
                    </a:cubicBezTo>
                    <a:cubicBezTo>
                      <a:pt x="970" y="52"/>
                      <a:pt x="971" y="51"/>
                      <a:pt x="971" y="51"/>
                    </a:cubicBezTo>
                    <a:close/>
                    <a:moveTo>
                      <a:pt x="951" y="31"/>
                    </a:moveTo>
                    <a:cubicBezTo>
                      <a:pt x="952" y="32"/>
                      <a:pt x="952" y="32"/>
                      <a:pt x="953" y="33"/>
                    </a:cubicBezTo>
                    <a:cubicBezTo>
                      <a:pt x="953" y="33"/>
                      <a:pt x="955" y="35"/>
                      <a:pt x="955" y="35"/>
                    </a:cubicBezTo>
                    <a:cubicBezTo>
                      <a:pt x="956" y="35"/>
                      <a:pt x="957" y="33"/>
                      <a:pt x="957" y="32"/>
                    </a:cubicBezTo>
                    <a:cubicBezTo>
                      <a:pt x="957" y="32"/>
                      <a:pt x="955" y="31"/>
                      <a:pt x="955" y="31"/>
                    </a:cubicBezTo>
                    <a:cubicBezTo>
                      <a:pt x="955" y="30"/>
                      <a:pt x="956" y="29"/>
                      <a:pt x="956" y="29"/>
                    </a:cubicBezTo>
                    <a:cubicBezTo>
                      <a:pt x="957" y="28"/>
                      <a:pt x="958" y="27"/>
                      <a:pt x="958" y="26"/>
                    </a:cubicBezTo>
                    <a:cubicBezTo>
                      <a:pt x="958" y="26"/>
                      <a:pt x="960" y="24"/>
                      <a:pt x="960" y="24"/>
                    </a:cubicBezTo>
                    <a:cubicBezTo>
                      <a:pt x="960" y="23"/>
                      <a:pt x="958" y="23"/>
                      <a:pt x="958" y="22"/>
                    </a:cubicBezTo>
                    <a:cubicBezTo>
                      <a:pt x="957" y="23"/>
                      <a:pt x="957" y="24"/>
                      <a:pt x="956" y="25"/>
                    </a:cubicBezTo>
                    <a:cubicBezTo>
                      <a:pt x="955" y="25"/>
                      <a:pt x="955" y="26"/>
                      <a:pt x="954" y="27"/>
                    </a:cubicBezTo>
                    <a:cubicBezTo>
                      <a:pt x="954" y="28"/>
                      <a:pt x="953" y="28"/>
                      <a:pt x="953" y="29"/>
                    </a:cubicBezTo>
                    <a:cubicBezTo>
                      <a:pt x="952" y="29"/>
                      <a:pt x="951" y="27"/>
                      <a:pt x="950" y="27"/>
                    </a:cubicBezTo>
                    <a:cubicBezTo>
                      <a:pt x="950" y="27"/>
                      <a:pt x="949" y="29"/>
                      <a:pt x="949" y="30"/>
                    </a:cubicBezTo>
                    <a:cubicBezTo>
                      <a:pt x="948" y="30"/>
                      <a:pt x="947" y="31"/>
                      <a:pt x="947" y="32"/>
                    </a:cubicBezTo>
                    <a:cubicBezTo>
                      <a:pt x="947" y="32"/>
                      <a:pt x="949" y="33"/>
                      <a:pt x="949" y="34"/>
                    </a:cubicBezTo>
                    <a:cubicBezTo>
                      <a:pt x="950" y="33"/>
                      <a:pt x="950" y="32"/>
                      <a:pt x="951" y="31"/>
                    </a:cubicBezTo>
                    <a:close/>
                    <a:moveTo>
                      <a:pt x="994" y="54"/>
                    </a:moveTo>
                    <a:cubicBezTo>
                      <a:pt x="994" y="54"/>
                      <a:pt x="996" y="55"/>
                      <a:pt x="996" y="55"/>
                    </a:cubicBezTo>
                    <a:cubicBezTo>
                      <a:pt x="997" y="55"/>
                      <a:pt x="997" y="53"/>
                      <a:pt x="998" y="53"/>
                    </a:cubicBezTo>
                    <a:cubicBezTo>
                      <a:pt x="998" y="53"/>
                      <a:pt x="999" y="55"/>
                      <a:pt x="1000" y="55"/>
                    </a:cubicBezTo>
                    <a:cubicBezTo>
                      <a:pt x="1001" y="55"/>
                      <a:pt x="1001" y="53"/>
                      <a:pt x="1002" y="52"/>
                    </a:cubicBezTo>
                    <a:cubicBezTo>
                      <a:pt x="1002" y="52"/>
                      <a:pt x="1003" y="51"/>
                      <a:pt x="1003" y="50"/>
                    </a:cubicBezTo>
                    <a:cubicBezTo>
                      <a:pt x="1004" y="50"/>
                      <a:pt x="1005" y="49"/>
                      <a:pt x="1005" y="48"/>
                    </a:cubicBezTo>
                    <a:cubicBezTo>
                      <a:pt x="1006" y="49"/>
                      <a:pt x="1007" y="49"/>
                      <a:pt x="1007" y="50"/>
                    </a:cubicBezTo>
                    <a:cubicBezTo>
                      <a:pt x="1007" y="49"/>
                      <a:pt x="1009" y="48"/>
                      <a:pt x="1009" y="48"/>
                    </a:cubicBezTo>
                    <a:cubicBezTo>
                      <a:pt x="1009" y="47"/>
                      <a:pt x="1007" y="46"/>
                      <a:pt x="1007" y="46"/>
                    </a:cubicBezTo>
                    <a:cubicBezTo>
                      <a:pt x="1007" y="46"/>
                      <a:pt x="1006" y="48"/>
                      <a:pt x="1005" y="48"/>
                    </a:cubicBezTo>
                    <a:cubicBezTo>
                      <a:pt x="1005" y="48"/>
                      <a:pt x="1003" y="46"/>
                      <a:pt x="1003" y="46"/>
                    </a:cubicBezTo>
                    <a:cubicBezTo>
                      <a:pt x="1002" y="46"/>
                      <a:pt x="1002" y="48"/>
                      <a:pt x="1001" y="49"/>
                    </a:cubicBezTo>
                    <a:cubicBezTo>
                      <a:pt x="1001" y="49"/>
                      <a:pt x="1000" y="51"/>
                      <a:pt x="1000" y="51"/>
                    </a:cubicBezTo>
                    <a:cubicBezTo>
                      <a:pt x="999" y="51"/>
                      <a:pt x="998" y="49"/>
                      <a:pt x="997" y="49"/>
                    </a:cubicBezTo>
                    <a:cubicBezTo>
                      <a:pt x="997" y="49"/>
                      <a:pt x="996" y="51"/>
                      <a:pt x="996" y="51"/>
                    </a:cubicBezTo>
                    <a:cubicBezTo>
                      <a:pt x="996" y="52"/>
                      <a:pt x="994" y="53"/>
                      <a:pt x="994" y="54"/>
                    </a:cubicBezTo>
                    <a:close/>
                    <a:moveTo>
                      <a:pt x="1013" y="43"/>
                    </a:moveTo>
                    <a:cubicBezTo>
                      <a:pt x="1013" y="43"/>
                      <a:pt x="1014" y="41"/>
                      <a:pt x="1014" y="41"/>
                    </a:cubicBezTo>
                    <a:cubicBezTo>
                      <a:pt x="1015" y="41"/>
                      <a:pt x="1016" y="43"/>
                      <a:pt x="1016" y="43"/>
                    </a:cubicBezTo>
                    <a:cubicBezTo>
                      <a:pt x="1017" y="42"/>
                      <a:pt x="1018" y="44"/>
                      <a:pt x="1019" y="44"/>
                    </a:cubicBezTo>
                    <a:cubicBezTo>
                      <a:pt x="1019" y="44"/>
                      <a:pt x="1020" y="42"/>
                      <a:pt x="1020" y="42"/>
                    </a:cubicBezTo>
                    <a:cubicBezTo>
                      <a:pt x="1021" y="41"/>
                      <a:pt x="1022" y="40"/>
                      <a:pt x="1022" y="40"/>
                    </a:cubicBezTo>
                    <a:cubicBezTo>
                      <a:pt x="1021" y="40"/>
                      <a:pt x="1021" y="38"/>
                      <a:pt x="1020" y="38"/>
                    </a:cubicBezTo>
                    <a:cubicBezTo>
                      <a:pt x="1019" y="38"/>
                      <a:pt x="1019" y="40"/>
                      <a:pt x="1018" y="40"/>
                    </a:cubicBezTo>
                    <a:cubicBezTo>
                      <a:pt x="1018" y="40"/>
                      <a:pt x="1017" y="38"/>
                      <a:pt x="1016" y="39"/>
                    </a:cubicBezTo>
                    <a:cubicBezTo>
                      <a:pt x="1015" y="39"/>
                      <a:pt x="1015" y="41"/>
                      <a:pt x="1014" y="41"/>
                    </a:cubicBezTo>
                    <a:cubicBezTo>
                      <a:pt x="1014" y="41"/>
                      <a:pt x="1013" y="39"/>
                      <a:pt x="1012" y="39"/>
                    </a:cubicBezTo>
                    <a:cubicBezTo>
                      <a:pt x="1011" y="39"/>
                      <a:pt x="1011" y="41"/>
                      <a:pt x="1010" y="41"/>
                    </a:cubicBezTo>
                    <a:cubicBezTo>
                      <a:pt x="1011" y="42"/>
                      <a:pt x="1012" y="43"/>
                      <a:pt x="1013" y="43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51435" tIns="25717" rIns="51435" bIns="25717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5">
                  <a:solidFill>
                    <a:srgbClr val="FF0000"/>
                  </a:solidFill>
                  <a:ea typeface="汉仪丫丫体简" panose="02010604000101010101" pitchFamily="2" charset="-122"/>
                </a:endParaRPr>
              </a:p>
            </p:txBody>
          </p:sp>
        </p:grpSp>
      </p:grpSp>
      <p:grpSp>
        <p:nvGrpSpPr>
          <p:cNvPr id="8" name="组合 40"/>
          <p:cNvGrpSpPr/>
          <p:nvPr/>
        </p:nvGrpSpPr>
        <p:grpSpPr>
          <a:xfrm>
            <a:off x="1787508" y="2492731"/>
            <a:ext cx="1234210" cy="862995"/>
            <a:chOff x="3136900" y="5457825"/>
            <a:chExt cx="1235075" cy="863600"/>
          </a:xfrm>
          <a:solidFill>
            <a:schemeClr val="accent2"/>
          </a:solidFill>
        </p:grpSpPr>
        <p:sp>
          <p:nvSpPr>
            <p:cNvPr id="42" name="Freeform 120"/>
            <p:cNvSpPr/>
            <p:nvPr/>
          </p:nvSpPr>
          <p:spPr bwMode="auto">
            <a:xfrm>
              <a:off x="4310063" y="5719763"/>
              <a:ext cx="34925" cy="138113"/>
            </a:xfrm>
            <a:custGeom>
              <a:gdLst>
                <a:gd name="T0" fmla="*/ 9 w 55"/>
                <a:gd name="T1" fmla="*/ 214 h 214"/>
                <a:gd name="T2" fmla="*/ 12 w 55"/>
                <a:gd name="T3" fmla="*/ 151 h 214"/>
                <a:gd name="T4" fmla="*/ 40 w 55"/>
                <a:gd name="T5" fmla="*/ 63 h 214"/>
                <a:gd name="T6" fmla="*/ 39 w 55"/>
                <a:gd name="T7" fmla="*/ 28 h 214"/>
                <a:gd name="T8" fmla="*/ 29 w 55"/>
                <a:gd name="T9" fmla="*/ 20 h 214"/>
                <a:gd name="T10" fmla="*/ 55 w 55"/>
                <a:gd name="T11" fmla="*/ 20 h 214"/>
                <a:gd name="T12" fmla="*/ 9 w 55"/>
                <a:gd name="T13" fmla="*/ 214 h 2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5" h="214">
                  <a:moveTo>
                    <a:pt x="9" y="214"/>
                  </a:moveTo>
                  <a:cubicBezTo>
                    <a:pt x="0" y="194"/>
                    <a:pt x="8" y="170"/>
                    <a:pt x="12" y="151"/>
                  </a:cubicBezTo>
                  <a:cubicBezTo>
                    <a:pt x="20" y="120"/>
                    <a:pt x="32" y="90"/>
                    <a:pt x="40" y="63"/>
                  </a:cubicBezTo>
                  <a:cubicBezTo>
                    <a:pt x="40" y="56"/>
                    <a:pt x="40" y="37"/>
                    <a:pt x="39" y="28"/>
                  </a:cubicBezTo>
                  <a:cubicBezTo>
                    <a:pt x="37" y="24"/>
                    <a:pt x="30" y="24"/>
                    <a:pt x="29" y="20"/>
                  </a:cubicBezTo>
                  <a:cubicBezTo>
                    <a:pt x="28" y="0"/>
                    <a:pt x="49" y="8"/>
                    <a:pt x="55" y="20"/>
                  </a:cubicBezTo>
                  <a:cubicBezTo>
                    <a:pt x="54" y="94"/>
                    <a:pt x="19" y="144"/>
                    <a:pt x="9" y="21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ea typeface="汉仪丫丫体简" panose="02010604000101010101" pitchFamily="2" charset="-122"/>
              </a:endParaRPr>
            </a:p>
          </p:txBody>
        </p:sp>
        <p:sp>
          <p:nvSpPr>
            <p:cNvPr id="43" name="Freeform 121"/>
            <p:cNvSpPr/>
            <p:nvPr/>
          </p:nvSpPr>
          <p:spPr bwMode="auto">
            <a:xfrm>
              <a:off x="4165600" y="5883275"/>
              <a:ext cx="142875" cy="325438"/>
            </a:xfrm>
            <a:custGeom>
              <a:gdLst>
                <a:gd name="T0" fmla="*/ 216 w 221"/>
                <a:gd name="T1" fmla="*/ 0 h 504"/>
                <a:gd name="T2" fmla="*/ 221 w 221"/>
                <a:gd name="T3" fmla="*/ 4 h 504"/>
                <a:gd name="T4" fmla="*/ 189 w 221"/>
                <a:gd name="T5" fmla="*/ 168 h 504"/>
                <a:gd name="T6" fmla="*/ 151 w 221"/>
                <a:gd name="T7" fmla="*/ 284 h 504"/>
                <a:gd name="T8" fmla="*/ 93 w 221"/>
                <a:gd name="T9" fmla="*/ 469 h 504"/>
                <a:gd name="T10" fmla="*/ 0 w 221"/>
                <a:gd name="T11" fmla="*/ 485 h 504"/>
                <a:gd name="T12" fmla="*/ 80 w 221"/>
                <a:gd name="T13" fmla="*/ 459 h 504"/>
                <a:gd name="T14" fmla="*/ 88 w 221"/>
                <a:gd name="T15" fmla="*/ 425 h 504"/>
                <a:gd name="T16" fmla="*/ 118 w 221"/>
                <a:gd name="T17" fmla="*/ 326 h 504"/>
                <a:gd name="T18" fmla="*/ 164 w 221"/>
                <a:gd name="T19" fmla="*/ 188 h 504"/>
                <a:gd name="T20" fmla="*/ 176 w 221"/>
                <a:gd name="T21" fmla="*/ 166 h 504"/>
                <a:gd name="T22" fmla="*/ 208 w 221"/>
                <a:gd name="T23" fmla="*/ 15 h 504"/>
                <a:gd name="T24" fmla="*/ 213 w 221"/>
                <a:gd name="T25" fmla="*/ 4 h 504"/>
                <a:gd name="T26" fmla="*/ 216 w 221"/>
                <a:gd name="T27" fmla="*/ 0 h 5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21" h="502">
                  <a:moveTo>
                    <a:pt x="216" y="0"/>
                  </a:moveTo>
                  <a:cubicBezTo>
                    <a:pt x="218" y="1"/>
                    <a:pt x="218" y="3"/>
                    <a:pt x="221" y="4"/>
                  </a:cubicBezTo>
                  <a:cubicBezTo>
                    <a:pt x="209" y="60"/>
                    <a:pt x="202" y="112"/>
                    <a:pt x="189" y="168"/>
                  </a:cubicBezTo>
                  <a:cubicBezTo>
                    <a:pt x="174" y="204"/>
                    <a:pt x="160" y="242"/>
                    <a:pt x="151" y="284"/>
                  </a:cubicBezTo>
                  <a:cubicBezTo>
                    <a:pt x="121" y="336"/>
                    <a:pt x="116" y="415"/>
                    <a:pt x="93" y="469"/>
                  </a:cubicBezTo>
                  <a:cubicBezTo>
                    <a:pt x="72" y="487"/>
                    <a:pt x="28" y="504"/>
                    <a:pt x="0" y="485"/>
                  </a:cubicBezTo>
                  <a:cubicBezTo>
                    <a:pt x="26" y="482"/>
                    <a:pt x="63" y="481"/>
                    <a:pt x="80" y="459"/>
                  </a:cubicBezTo>
                  <a:cubicBezTo>
                    <a:pt x="86" y="450"/>
                    <a:pt x="84" y="441"/>
                    <a:pt x="88" y="425"/>
                  </a:cubicBezTo>
                  <a:cubicBezTo>
                    <a:pt x="96" y="395"/>
                    <a:pt x="107" y="361"/>
                    <a:pt x="118" y="326"/>
                  </a:cubicBezTo>
                  <a:cubicBezTo>
                    <a:pt x="132" y="279"/>
                    <a:pt x="147" y="232"/>
                    <a:pt x="164" y="188"/>
                  </a:cubicBezTo>
                  <a:cubicBezTo>
                    <a:pt x="167" y="180"/>
                    <a:pt x="173" y="174"/>
                    <a:pt x="176" y="166"/>
                  </a:cubicBezTo>
                  <a:cubicBezTo>
                    <a:pt x="191" y="120"/>
                    <a:pt x="198" y="67"/>
                    <a:pt x="208" y="15"/>
                  </a:cubicBezTo>
                  <a:cubicBezTo>
                    <a:pt x="208" y="12"/>
                    <a:pt x="212" y="4"/>
                    <a:pt x="213" y="4"/>
                  </a:cubicBezTo>
                  <a:cubicBezTo>
                    <a:pt x="213" y="2"/>
                    <a:pt x="216" y="2"/>
                    <a:pt x="216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ea typeface="汉仪丫丫体简" panose="02010604000101010101" pitchFamily="2" charset="-122"/>
              </a:endParaRPr>
            </a:p>
          </p:txBody>
        </p:sp>
        <p:sp>
          <p:nvSpPr>
            <p:cNvPr id="44" name="Freeform 122"/>
            <p:cNvSpPr/>
            <p:nvPr/>
          </p:nvSpPr>
          <p:spPr bwMode="auto">
            <a:xfrm>
              <a:off x="3163888" y="6216650"/>
              <a:ext cx="41275" cy="90488"/>
            </a:xfrm>
            <a:custGeom>
              <a:gdLst>
                <a:gd name="T0" fmla="*/ 50 w 64"/>
                <a:gd name="T1" fmla="*/ 0 h 138"/>
                <a:gd name="T2" fmla="*/ 57 w 64"/>
                <a:gd name="T3" fmla="*/ 0 h 138"/>
                <a:gd name="T4" fmla="*/ 48 w 64"/>
                <a:gd name="T5" fmla="*/ 25 h 138"/>
                <a:gd name="T6" fmla="*/ 13 w 64"/>
                <a:gd name="T7" fmla="*/ 104 h 138"/>
                <a:gd name="T8" fmla="*/ 23 w 64"/>
                <a:gd name="T9" fmla="*/ 126 h 138"/>
                <a:gd name="T10" fmla="*/ 48 w 64"/>
                <a:gd name="T11" fmla="*/ 134 h 138"/>
                <a:gd name="T12" fmla="*/ 0 w 64"/>
                <a:gd name="T13" fmla="*/ 111 h 138"/>
                <a:gd name="T14" fmla="*/ 50 w 64"/>
                <a:gd name="T15" fmla="*/ 0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4" h="138">
                  <a:moveTo>
                    <a:pt x="50" y="0"/>
                  </a:moveTo>
                  <a:cubicBezTo>
                    <a:pt x="52" y="0"/>
                    <a:pt x="54" y="0"/>
                    <a:pt x="57" y="0"/>
                  </a:cubicBezTo>
                  <a:cubicBezTo>
                    <a:pt x="64" y="9"/>
                    <a:pt x="52" y="17"/>
                    <a:pt x="48" y="25"/>
                  </a:cubicBezTo>
                  <a:cubicBezTo>
                    <a:pt x="36" y="49"/>
                    <a:pt x="24" y="78"/>
                    <a:pt x="13" y="104"/>
                  </a:cubicBezTo>
                  <a:cubicBezTo>
                    <a:pt x="18" y="110"/>
                    <a:pt x="19" y="120"/>
                    <a:pt x="23" y="126"/>
                  </a:cubicBezTo>
                  <a:cubicBezTo>
                    <a:pt x="30" y="130"/>
                    <a:pt x="46" y="125"/>
                    <a:pt x="48" y="134"/>
                  </a:cubicBezTo>
                  <a:cubicBezTo>
                    <a:pt x="22" y="138"/>
                    <a:pt x="10" y="128"/>
                    <a:pt x="0" y="111"/>
                  </a:cubicBezTo>
                  <a:cubicBezTo>
                    <a:pt x="10" y="68"/>
                    <a:pt x="41" y="38"/>
                    <a:pt x="5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ea typeface="汉仪丫丫体简" panose="02010604000101010101" pitchFamily="2" charset="-122"/>
              </a:endParaRPr>
            </a:p>
          </p:txBody>
        </p:sp>
        <p:sp>
          <p:nvSpPr>
            <p:cNvPr id="45" name="Freeform 123"/>
            <p:cNvSpPr>
              <a:spLocks noEditPoints="1"/>
            </p:cNvSpPr>
            <p:nvPr/>
          </p:nvSpPr>
          <p:spPr bwMode="auto">
            <a:xfrm>
              <a:off x="3136900" y="5457825"/>
              <a:ext cx="1235075" cy="863600"/>
            </a:xfrm>
            <a:custGeom>
              <a:gdLst>
                <a:gd name="T0" fmla="*/ 1104 w 1911"/>
                <a:gd name="T1" fmla="*/ 78 h 1334"/>
                <a:gd name="T2" fmla="*/ 1144 w 1911"/>
                <a:gd name="T3" fmla="*/ 420 h 1334"/>
                <a:gd name="T4" fmla="*/ 1519 w 1911"/>
                <a:gd name="T5" fmla="*/ 177 h 1334"/>
                <a:gd name="T6" fmla="*/ 1652 w 1911"/>
                <a:gd name="T7" fmla="*/ 118 h 1334"/>
                <a:gd name="T8" fmla="*/ 1796 w 1911"/>
                <a:gd name="T9" fmla="*/ 274 h 1334"/>
                <a:gd name="T10" fmla="*/ 1879 w 1911"/>
                <a:gd name="T11" fmla="*/ 589 h 1334"/>
                <a:gd name="T12" fmla="*/ 1504 w 1911"/>
                <a:gd name="T13" fmla="*/ 1194 h 1334"/>
                <a:gd name="T14" fmla="*/ 807 w 1911"/>
                <a:gd name="T15" fmla="*/ 1277 h 1334"/>
                <a:gd name="T16" fmla="*/ 63 w 1911"/>
                <a:gd name="T17" fmla="*/ 1328 h 1334"/>
                <a:gd name="T18" fmla="*/ 28 w 1911"/>
                <a:gd name="T19" fmla="*/ 1028 h 1334"/>
                <a:gd name="T20" fmla="*/ 181 w 1911"/>
                <a:gd name="T21" fmla="*/ 745 h 1334"/>
                <a:gd name="T22" fmla="*/ 747 w 1911"/>
                <a:gd name="T23" fmla="*/ 392 h 1334"/>
                <a:gd name="T24" fmla="*/ 999 w 1911"/>
                <a:gd name="T25" fmla="*/ 662 h 1334"/>
                <a:gd name="T26" fmla="*/ 1084 w 1911"/>
                <a:gd name="T27" fmla="*/ 171 h 1334"/>
                <a:gd name="T28" fmla="*/ 825 w 1911"/>
                <a:gd name="T29" fmla="*/ 607 h 1334"/>
                <a:gd name="T30" fmla="*/ 969 w 1911"/>
                <a:gd name="T31" fmla="*/ 745 h 1334"/>
                <a:gd name="T32" fmla="*/ 1074 w 1911"/>
                <a:gd name="T33" fmla="*/ 539 h 1334"/>
                <a:gd name="T34" fmla="*/ 1014 w 1911"/>
                <a:gd name="T35" fmla="*/ 971 h 1334"/>
                <a:gd name="T36" fmla="*/ 1559 w 1911"/>
                <a:gd name="T37" fmla="*/ 166 h 1334"/>
                <a:gd name="T38" fmla="*/ 1091 w 1911"/>
                <a:gd name="T39" fmla="*/ 915 h 1334"/>
                <a:gd name="T40" fmla="*/ 949 w 1911"/>
                <a:gd name="T41" fmla="*/ 1081 h 1334"/>
                <a:gd name="T42" fmla="*/ 1233 w 1911"/>
                <a:gd name="T43" fmla="*/ 858 h 1334"/>
                <a:gd name="T44" fmla="*/ 1632 w 1911"/>
                <a:gd name="T45" fmla="*/ 166 h 1334"/>
                <a:gd name="T46" fmla="*/ 1730 w 1911"/>
                <a:gd name="T47" fmla="*/ 224 h 1334"/>
                <a:gd name="T48" fmla="*/ 1682 w 1911"/>
                <a:gd name="T49" fmla="*/ 174 h 1334"/>
                <a:gd name="T50" fmla="*/ 1489 w 1911"/>
                <a:gd name="T51" fmla="*/ 798 h 1334"/>
                <a:gd name="T52" fmla="*/ 1597 w 1911"/>
                <a:gd name="T53" fmla="*/ 445 h 1334"/>
                <a:gd name="T54" fmla="*/ 1572 w 1911"/>
                <a:gd name="T55" fmla="*/ 735 h 1334"/>
                <a:gd name="T56" fmla="*/ 1625 w 1911"/>
                <a:gd name="T57" fmla="*/ 694 h 1334"/>
                <a:gd name="T58" fmla="*/ 1167 w 1911"/>
                <a:gd name="T59" fmla="*/ 1009 h 1334"/>
                <a:gd name="T60" fmla="*/ 1712 w 1911"/>
                <a:gd name="T61" fmla="*/ 533 h 1334"/>
                <a:gd name="T62" fmla="*/ 1670 w 1911"/>
                <a:gd name="T63" fmla="*/ 538 h 1334"/>
                <a:gd name="T64" fmla="*/ 400 w 1911"/>
                <a:gd name="T65" fmla="*/ 445 h 1334"/>
                <a:gd name="T66" fmla="*/ 423 w 1911"/>
                <a:gd name="T67" fmla="*/ 1029 h 1334"/>
                <a:gd name="T68" fmla="*/ 817 w 1911"/>
                <a:gd name="T69" fmla="*/ 622 h 1334"/>
                <a:gd name="T70" fmla="*/ 1821 w 1911"/>
                <a:gd name="T71" fmla="*/ 421 h 1334"/>
                <a:gd name="T72" fmla="*/ 1637 w 1911"/>
                <a:gd name="T73" fmla="*/ 1107 h 1334"/>
                <a:gd name="T74" fmla="*/ 1149 w 1911"/>
                <a:gd name="T75" fmla="*/ 1140 h 1334"/>
                <a:gd name="T76" fmla="*/ 1270 w 1911"/>
                <a:gd name="T77" fmla="*/ 1172 h 1334"/>
                <a:gd name="T78" fmla="*/ 1725 w 1911"/>
                <a:gd name="T79" fmla="*/ 1150 h 1334"/>
                <a:gd name="T80" fmla="*/ 1884 w 1911"/>
                <a:gd name="T81" fmla="*/ 498 h 1334"/>
                <a:gd name="T82" fmla="*/ 1625 w 1911"/>
                <a:gd name="T83" fmla="*/ 926 h 1334"/>
                <a:gd name="T84" fmla="*/ 938 w 1911"/>
                <a:gd name="T85" fmla="*/ 1204 h 1334"/>
                <a:gd name="T86" fmla="*/ 1736 w 1911"/>
                <a:gd name="T87" fmla="*/ 722 h 1334"/>
                <a:gd name="T88" fmla="*/ 1672 w 1911"/>
                <a:gd name="T89" fmla="*/ 513 h 1334"/>
                <a:gd name="T90" fmla="*/ 1110 w 1911"/>
                <a:gd name="T91" fmla="*/ 1031 h 1334"/>
                <a:gd name="T92" fmla="*/ 1439 w 1911"/>
                <a:gd name="T93" fmla="*/ 843 h 1334"/>
                <a:gd name="T94" fmla="*/ 1454 w 1911"/>
                <a:gd name="T95" fmla="*/ 803 h 1334"/>
                <a:gd name="T96" fmla="*/ 31 w 1911"/>
                <a:gd name="T97" fmla="*/ 1009 h 1334"/>
                <a:gd name="T98" fmla="*/ 553 w 1911"/>
                <a:gd name="T99" fmla="*/ 1104 h 1334"/>
                <a:gd name="T100" fmla="*/ 335 w 1911"/>
                <a:gd name="T101" fmla="*/ 1087 h 1334"/>
                <a:gd name="T102" fmla="*/ 551 w 1911"/>
                <a:gd name="T103" fmla="*/ 1087 h 1334"/>
                <a:gd name="T104" fmla="*/ 88 w 1911"/>
                <a:gd name="T105" fmla="*/ 1082 h 1334"/>
                <a:gd name="T106" fmla="*/ 611 w 1911"/>
                <a:gd name="T107" fmla="*/ 1157 h 1334"/>
                <a:gd name="T108" fmla="*/ 451 w 1911"/>
                <a:gd name="T109" fmla="*/ 1145 h 1334"/>
                <a:gd name="T110" fmla="*/ 78 w 1911"/>
                <a:gd name="T111" fmla="*/ 1170 h 1334"/>
                <a:gd name="T112" fmla="*/ 793 w 1911"/>
                <a:gd name="T113" fmla="*/ 1242 h 1334"/>
                <a:gd name="T114" fmla="*/ 315 w 1911"/>
                <a:gd name="T115" fmla="*/ 1260 h 1334"/>
                <a:gd name="T116" fmla="*/ 123 w 1911"/>
                <a:gd name="T117" fmla="*/ 1137 h 1334"/>
                <a:gd name="T118" fmla="*/ 146 w 1911"/>
                <a:gd name="T119" fmla="*/ 1243 h 1334"/>
                <a:gd name="T120" fmla="*/ 740 w 1911"/>
                <a:gd name="T121" fmla="*/ 1213 h 1334"/>
                <a:gd name="T122" fmla="*/ 928 w 1911"/>
                <a:gd name="T123" fmla="*/ 1250 h 13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910" h="1334">
                  <a:moveTo>
                    <a:pt x="1011" y="260"/>
                  </a:moveTo>
                  <a:cubicBezTo>
                    <a:pt x="1011" y="259"/>
                    <a:pt x="1011" y="257"/>
                    <a:pt x="1009" y="257"/>
                  </a:cubicBezTo>
                  <a:cubicBezTo>
                    <a:pt x="1009" y="264"/>
                    <a:pt x="1006" y="257"/>
                    <a:pt x="1009" y="255"/>
                  </a:cubicBezTo>
                  <a:cubicBezTo>
                    <a:pt x="1010" y="250"/>
                    <a:pt x="1014" y="256"/>
                    <a:pt x="1014" y="252"/>
                  </a:cubicBezTo>
                  <a:cubicBezTo>
                    <a:pt x="1011" y="249"/>
                    <a:pt x="1018" y="243"/>
                    <a:pt x="1022" y="242"/>
                  </a:cubicBezTo>
                  <a:cubicBezTo>
                    <a:pt x="1026" y="225"/>
                    <a:pt x="1042" y="206"/>
                    <a:pt x="1054" y="192"/>
                  </a:cubicBezTo>
                  <a:cubicBezTo>
                    <a:pt x="1060" y="153"/>
                    <a:pt x="1109" y="124"/>
                    <a:pt x="1104" y="78"/>
                  </a:cubicBezTo>
                  <a:cubicBezTo>
                    <a:pt x="1110" y="79"/>
                    <a:pt x="1119" y="63"/>
                    <a:pt x="1112" y="56"/>
                  </a:cubicBezTo>
                  <a:cubicBezTo>
                    <a:pt x="1127" y="49"/>
                    <a:pt x="1124" y="5"/>
                    <a:pt x="1137" y="0"/>
                  </a:cubicBezTo>
                  <a:cubicBezTo>
                    <a:pt x="1154" y="12"/>
                    <a:pt x="1154" y="42"/>
                    <a:pt x="1159" y="65"/>
                  </a:cubicBezTo>
                  <a:cubicBezTo>
                    <a:pt x="1162" y="79"/>
                    <a:pt x="1168" y="92"/>
                    <a:pt x="1170" y="104"/>
                  </a:cubicBezTo>
                  <a:cubicBezTo>
                    <a:pt x="1174" y="124"/>
                    <a:pt x="1172" y="149"/>
                    <a:pt x="1174" y="174"/>
                  </a:cubicBezTo>
                  <a:cubicBezTo>
                    <a:pt x="1175" y="206"/>
                    <a:pt x="1174" y="238"/>
                    <a:pt x="1179" y="257"/>
                  </a:cubicBezTo>
                  <a:cubicBezTo>
                    <a:pt x="1171" y="314"/>
                    <a:pt x="1161" y="369"/>
                    <a:pt x="1144" y="420"/>
                  </a:cubicBezTo>
                  <a:cubicBezTo>
                    <a:pt x="1178" y="388"/>
                    <a:pt x="1215" y="356"/>
                    <a:pt x="1253" y="325"/>
                  </a:cubicBezTo>
                  <a:cubicBezTo>
                    <a:pt x="1264" y="317"/>
                    <a:pt x="1274" y="306"/>
                    <a:pt x="1285" y="299"/>
                  </a:cubicBezTo>
                  <a:cubicBezTo>
                    <a:pt x="1296" y="291"/>
                    <a:pt x="1312" y="289"/>
                    <a:pt x="1320" y="275"/>
                  </a:cubicBezTo>
                  <a:cubicBezTo>
                    <a:pt x="1322" y="277"/>
                    <a:pt x="1324" y="277"/>
                    <a:pt x="1326" y="275"/>
                  </a:cubicBezTo>
                  <a:cubicBezTo>
                    <a:pt x="1353" y="255"/>
                    <a:pt x="1383" y="248"/>
                    <a:pt x="1409" y="227"/>
                  </a:cubicBezTo>
                  <a:cubicBezTo>
                    <a:pt x="1443" y="217"/>
                    <a:pt x="1470" y="199"/>
                    <a:pt x="1504" y="189"/>
                  </a:cubicBezTo>
                  <a:cubicBezTo>
                    <a:pt x="1508" y="184"/>
                    <a:pt x="1514" y="182"/>
                    <a:pt x="1519" y="177"/>
                  </a:cubicBezTo>
                  <a:cubicBezTo>
                    <a:pt x="1524" y="173"/>
                    <a:pt x="1527" y="166"/>
                    <a:pt x="1531" y="162"/>
                  </a:cubicBezTo>
                  <a:cubicBezTo>
                    <a:pt x="1535" y="159"/>
                    <a:pt x="1541" y="159"/>
                    <a:pt x="1544" y="156"/>
                  </a:cubicBezTo>
                  <a:cubicBezTo>
                    <a:pt x="1560" y="142"/>
                    <a:pt x="1568" y="116"/>
                    <a:pt x="1580" y="96"/>
                  </a:cubicBezTo>
                  <a:cubicBezTo>
                    <a:pt x="1581" y="88"/>
                    <a:pt x="1576" y="81"/>
                    <a:pt x="1582" y="76"/>
                  </a:cubicBezTo>
                  <a:cubicBezTo>
                    <a:pt x="1588" y="76"/>
                    <a:pt x="1587" y="78"/>
                    <a:pt x="1592" y="76"/>
                  </a:cubicBezTo>
                  <a:cubicBezTo>
                    <a:pt x="1595" y="96"/>
                    <a:pt x="1605" y="115"/>
                    <a:pt x="1605" y="133"/>
                  </a:cubicBezTo>
                  <a:cubicBezTo>
                    <a:pt x="1625" y="129"/>
                    <a:pt x="1635" y="121"/>
                    <a:pt x="1652" y="118"/>
                  </a:cubicBezTo>
                  <a:cubicBezTo>
                    <a:pt x="1661" y="130"/>
                    <a:pt x="1671" y="143"/>
                    <a:pt x="1678" y="158"/>
                  </a:cubicBezTo>
                  <a:cubicBezTo>
                    <a:pt x="1686" y="158"/>
                    <a:pt x="1691" y="147"/>
                    <a:pt x="1697" y="151"/>
                  </a:cubicBezTo>
                  <a:cubicBezTo>
                    <a:pt x="1711" y="153"/>
                    <a:pt x="1701" y="180"/>
                    <a:pt x="1713" y="184"/>
                  </a:cubicBezTo>
                  <a:cubicBezTo>
                    <a:pt x="1722" y="180"/>
                    <a:pt x="1735" y="174"/>
                    <a:pt x="1743" y="179"/>
                  </a:cubicBezTo>
                  <a:cubicBezTo>
                    <a:pt x="1758" y="212"/>
                    <a:pt x="1742" y="253"/>
                    <a:pt x="1733" y="285"/>
                  </a:cubicBezTo>
                  <a:cubicBezTo>
                    <a:pt x="1744" y="281"/>
                    <a:pt x="1760" y="285"/>
                    <a:pt x="1773" y="282"/>
                  </a:cubicBezTo>
                  <a:cubicBezTo>
                    <a:pt x="1782" y="280"/>
                    <a:pt x="1788" y="271"/>
                    <a:pt x="1796" y="274"/>
                  </a:cubicBezTo>
                  <a:cubicBezTo>
                    <a:pt x="1801" y="283"/>
                    <a:pt x="1794" y="295"/>
                    <a:pt x="1791" y="305"/>
                  </a:cubicBezTo>
                  <a:cubicBezTo>
                    <a:pt x="1783" y="332"/>
                    <a:pt x="1776" y="362"/>
                    <a:pt x="1768" y="388"/>
                  </a:cubicBezTo>
                  <a:cubicBezTo>
                    <a:pt x="1811" y="388"/>
                    <a:pt x="1846" y="384"/>
                    <a:pt x="1886" y="380"/>
                  </a:cubicBezTo>
                  <a:cubicBezTo>
                    <a:pt x="1905" y="401"/>
                    <a:pt x="1911" y="414"/>
                    <a:pt x="1906" y="448"/>
                  </a:cubicBezTo>
                  <a:cubicBezTo>
                    <a:pt x="1903" y="465"/>
                    <a:pt x="1896" y="485"/>
                    <a:pt x="1893" y="506"/>
                  </a:cubicBezTo>
                  <a:cubicBezTo>
                    <a:pt x="1890" y="522"/>
                    <a:pt x="1892" y="539"/>
                    <a:pt x="1889" y="554"/>
                  </a:cubicBezTo>
                  <a:cubicBezTo>
                    <a:pt x="1887" y="567"/>
                    <a:pt x="1881" y="578"/>
                    <a:pt x="1879" y="589"/>
                  </a:cubicBezTo>
                  <a:cubicBezTo>
                    <a:pt x="1876" y="609"/>
                    <a:pt x="1870" y="626"/>
                    <a:pt x="1864" y="647"/>
                  </a:cubicBezTo>
                  <a:cubicBezTo>
                    <a:pt x="1840" y="739"/>
                    <a:pt x="1819" y="838"/>
                    <a:pt x="1795" y="926"/>
                  </a:cubicBezTo>
                  <a:cubicBezTo>
                    <a:pt x="1787" y="954"/>
                    <a:pt x="1775" y="981"/>
                    <a:pt x="1771" y="1008"/>
                  </a:cubicBezTo>
                  <a:cubicBezTo>
                    <a:pt x="1762" y="1068"/>
                    <a:pt x="1753" y="1121"/>
                    <a:pt x="1731" y="1169"/>
                  </a:cubicBezTo>
                  <a:cubicBezTo>
                    <a:pt x="1726" y="1173"/>
                    <a:pt x="1717" y="1175"/>
                    <a:pt x="1712" y="1179"/>
                  </a:cubicBezTo>
                  <a:cubicBezTo>
                    <a:pt x="1689" y="1183"/>
                    <a:pt x="1666" y="1181"/>
                    <a:pt x="1640" y="1179"/>
                  </a:cubicBezTo>
                  <a:cubicBezTo>
                    <a:pt x="1593" y="1175"/>
                    <a:pt x="1547" y="1191"/>
                    <a:pt x="1504" y="1194"/>
                  </a:cubicBezTo>
                  <a:cubicBezTo>
                    <a:pt x="1487" y="1195"/>
                    <a:pt x="1469" y="1189"/>
                    <a:pt x="1456" y="1200"/>
                  </a:cubicBezTo>
                  <a:cubicBezTo>
                    <a:pt x="1380" y="1205"/>
                    <a:pt x="1296" y="1209"/>
                    <a:pt x="1212" y="1215"/>
                  </a:cubicBezTo>
                  <a:cubicBezTo>
                    <a:pt x="1126" y="1221"/>
                    <a:pt x="1032" y="1231"/>
                    <a:pt x="954" y="1255"/>
                  </a:cubicBezTo>
                  <a:cubicBezTo>
                    <a:pt x="953" y="1256"/>
                    <a:pt x="949" y="1258"/>
                    <a:pt x="948" y="1258"/>
                  </a:cubicBezTo>
                  <a:cubicBezTo>
                    <a:pt x="932" y="1266"/>
                    <a:pt x="919" y="1280"/>
                    <a:pt x="901" y="1283"/>
                  </a:cubicBezTo>
                  <a:cubicBezTo>
                    <a:pt x="883" y="1287"/>
                    <a:pt x="860" y="1286"/>
                    <a:pt x="840" y="1285"/>
                  </a:cubicBezTo>
                  <a:cubicBezTo>
                    <a:pt x="830" y="1284"/>
                    <a:pt x="812" y="1276"/>
                    <a:pt x="807" y="1277"/>
                  </a:cubicBezTo>
                  <a:cubicBezTo>
                    <a:pt x="781" y="1280"/>
                    <a:pt x="751" y="1279"/>
                    <a:pt x="724" y="1280"/>
                  </a:cubicBezTo>
                  <a:cubicBezTo>
                    <a:pt x="685" y="1281"/>
                    <a:pt x="651" y="1287"/>
                    <a:pt x="609" y="1293"/>
                  </a:cubicBezTo>
                  <a:cubicBezTo>
                    <a:pt x="566" y="1300"/>
                    <a:pt x="520" y="1301"/>
                    <a:pt x="476" y="1305"/>
                  </a:cubicBezTo>
                  <a:cubicBezTo>
                    <a:pt x="402" y="1312"/>
                    <a:pt x="329" y="1324"/>
                    <a:pt x="252" y="1325"/>
                  </a:cubicBezTo>
                  <a:cubicBezTo>
                    <a:pt x="243" y="1325"/>
                    <a:pt x="233" y="1322"/>
                    <a:pt x="224" y="1323"/>
                  </a:cubicBezTo>
                  <a:cubicBezTo>
                    <a:pt x="198" y="1325"/>
                    <a:pt x="174" y="1332"/>
                    <a:pt x="149" y="1333"/>
                  </a:cubicBezTo>
                  <a:cubicBezTo>
                    <a:pt x="122" y="1334"/>
                    <a:pt x="91" y="1329"/>
                    <a:pt x="63" y="1328"/>
                  </a:cubicBezTo>
                  <a:cubicBezTo>
                    <a:pt x="45" y="1328"/>
                    <a:pt x="30" y="1323"/>
                    <a:pt x="13" y="1318"/>
                  </a:cubicBezTo>
                  <a:cubicBezTo>
                    <a:pt x="9" y="1309"/>
                    <a:pt x="10" y="1294"/>
                    <a:pt x="3" y="1288"/>
                  </a:cubicBezTo>
                  <a:cubicBezTo>
                    <a:pt x="28" y="1234"/>
                    <a:pt x="58" y="1176"/>
                    <a:pt x="86" y="1130"/>
                  </a:cubicBezTo>
                  <a:cubicBezTo>
                    <a:pt x="62" y="1130"/>
                    <a:pt x="41" y="1136"/>
                    <a:pt x="20" y="1135"/>
                  </a:cubicBezTo>
                  <a:cubicBezTo>
                    <a:pt x="13" y="1116"/>
                    <a:pt x="31" y="1095"/>
                    <a:pt x="38" y="1077"/>
                  </a:cubicBezTo>
                  <a:cubicBezTo>
                    <a:pt x="23" y="1069"/>
                    <a:pt x="12" y="1081"/>
                    <a:pt x="3" y="1072"/>
                  </a:cubicBezTo>
                  <a:cubicBezTo>
                    <a:pt x="0" y="1052"/>
                    <a:pt x="22" y="1045"/>
                    <a:pt x="28" y="1028"/>
                  </a:cubicBezTo>
                  <a:cubicBezTo>
                    <a:pt x="26" y="1028"/>
                    <a:pt x="15" y="1030"/>
                    <a:pt x="13" y="1023"/>
                  </a:cubicBezTo>
                  <a:cubicBezTo>
                    <a:pt x="19" y="1000"/>
                    <a:pt x="36" y="988"/>
                    <a:pt x="45" y="968"/>
                  </a:cubicBezTo>
                  <a:cubicBezTo>
                    <a:pt x="36" y="968"/>
                    <a:pt x="22" y="971"/>
                    <a:pt x="18" y="959"/>
                  </a:cubicBezTo>
                  <a:cubicBezTo>
                    <a:pt x="24" y="940"/>
                    <a:pt x="44" y="936"/>
                    <a:pt x="48" y="915"/>
                  </a:cubicBezTo>
                  <a:cubicBezTo>
                    <a:pt x="53" y="916"/>
                    <a:pt x="53" y="912"/>
                    <a:pt x="56" y="911"/>
                  </a:cubicBezTo>
                  <a:cubicBezTo>
                    <a:pt x="91" y="854"/>
                    <a:pt x="139" y="810"/>
                    <a:pt x="171" y="750"/>
                  </a:cubicBezTo>
                  <a:cubicBezTo>
                    <a:pt x="174" y="749"/>
                    <a:pt x="176" y="745"/>
                    <a:pt x="181" y="745"/>
                  </a:cubicBezTo>
                  <a:cubicBezTo>
                    <a:pt x="193" y="725"/>
                    <a:pt x="203" y="703"/>
                    <a:pt x="222" y="689"/>
                  </a:cubicBezTo>
                  <a:cubicBezTo>
                    <a:pt x="264" y="612"/>
                    <a:pt x="311" y="566"/>
                    <a:pt x="347" y="480"/>
                  </a:cubicBezTo>
                  <a:cubicBezTo>
                    <a:pt x="352" y="477"/>
                    <a:pt x="352" y="477"/>
                    <a:pt x="358" y="478"/>
                  </a:cubicBezTo>
                  <a:cubicBezTo>
                    <a:pt x="380" y="442"/>
                    <a:pt x="405" y="411"/>
                    <a:pt x="426" y="375"/>
                  </a:cubicBezTo>
                  <a:cubicBezTo>
                    <a:pt x="434" y="375"/>
                    <a:pt x="433" y="383"/>
                    <a:pt x="440" y="383"/>
                  </a:cubicBezTo>
                  <a:cubicBezTo>
                    <a:pt x="474" y="375"/>
                    <a:pt x="518" y="378"/>
                    <a:pt x="559" y="382"/>
                  </a:cubicBezTo>
                  <a:cubicBezTo>
                    <a:pt x="622" y="387"/>
                    <a:pt x="688" y="386"/>
                    <a:pt x="747" y="392"/>
                  </a:cubicBezTo>
                  <a:cubicBezTo>
                    <a:pt x="789" y="406"/>
                    <a:pt x="855" y="408"/>
                    <a:pt x="908" y="426"/>
                  </a:cubicBezTo>
                  <a:cubicBezTo>
                    <a:pt x="918" y="409"/>
                    <a:pt x="928" y="392"/>
                    <a:pt x="936" y="373"/>
                  </a:cubicBezTo>
                  <a:cubicBezTo>
                    <a:pt x="941" y="371"/>
                    <a:pt x="941" y="374"/>
                    <a:pt x="944" y="372"/>
                  </a:cubicBezTo>
                  <a:cubicBezTo>
                    <a:pt x="968" y="336"/>
                    <a:pt x="987" y="296"/>
                    <a:pt x="1011" y="260"/>
                  </a:cubicBezTo>
                  <a:close/>
                  <a:moveTo>
                    <a:pt x="976" y="737"/>
                  </a:moveTo>
                  <a:cubicBezTo>
                    <a:pt x="982" y="724"/>
                    <a:pt x="985" y="712"/>
                    <a:pt x="989" y="699"/>
                  </a:cubicBezTo>
                  <a:cubicBezTo>
                    <a:pt x="992" y="691"/>
                    <a:pt x="1001" y="662"/>
                    <a:pt x="999" y="662"/>
                  </a:cubicBezTo>
                  <a:cubicBezTo>
                    <a:pt x="1004" y="661"/>
                    <a:pt x="1008" y="648"/>
                    <a:pt x="1008" y="639"/>
                  </a:cubicBezTo>
                  <a:cubicBezTo>
                    <a:pt x="1032" y="593"/>
                    <a:pt x="1055" y="546"/>
                    <a:pt x="1079" y="500"/>
                  </a:cubicBezTo>
                  <a:cubicBezTo>
                    <a:pt x="1085" y="496"/>
                    <a:pt x="1087" y="498"/>
                    <a:pt x="1092" y="493"/>
                  </a:cubicBezTo>
                  <a:cubicBezTo>
                    <a:pt x="1102" y="470"/>
                    <a:pt x="1117" y="453"/>
                    <a:pt x="1130" y="433"/>
                  </a:cubicBezTo>
                  <a:cubicBezTo>
                    <a:pt x="1162" y="308"/>
                    <a:pt x="1182" y="158"/>
                    <a:pt x="1139" y="38"/>
                  </a:cubicBezTo>
                  <a:cubicBezTo>
                    <a:pt x="1122" y="69"/>
                    <a:pt x="1117" y="103"/>
                    <a:pt x="1106" y="134"/>
                  </a:cubicBezTo>
                  <a:cubicBezTo>
                    <a:pt x="1101" y="147"/>
                    <a:pt x="1090" y="161"/>
                    <a:pt x="1084" y="171"/>
                  </a:cubicBezTo>
                  <a:cubicBezTo>
                    <a:pt x="1081" y="175"/>
                    <a:pt x="1081" y="182"/>
                    <a:pt x="1079" y="186"/>
                  </a:cubicBezTo>
                  <a:cubicBezTo>
                    <a:pt x="1073" y="194"/>
                    <a:pt x="1065" y="201"/>
                    <a:pt x="1059" y="209"/>
                  </a:cubicBezTo>
                  <a:cubicBezTo>
                    <a:pt x="1049" y="224"/>
                    <a:pt x="1039" y="239"/>
                    <a:pt x="1031" y="252"/>
                  </a:cubicBezTo>
                  <a:cubicBezTo>
                    <a:pt x="1019" y="271"/>
                    <a:pt x="1008" y="290"/>
                    <a:pt x="999" y="310"/>
                  </a:cubicBezTo>
                  <a:cubicBezTo>
                    <a:pt x="963" y="349"/>
                    <a:pt x="942" y="404"/>
                    <a:pt x="911" y="448"/>
                  </a:cubicBezTo>
                  <a:cubicBezTo>
                    <a:pt x="915" y="454"/>
                    <a:pt x="908" y="455"/>
                    <a:pt x="910" y="463"/>
                  </a:cubicBezTo>
                  <a:cubicBezTo>
                    <a:pt x="881" y="510"/>
                    <a:pt x="845" y="557"/>
                    <a:pt x="825" y="607"/>
                  </a:cubicBezTo>
                  <a:cubicBezTo>
                    <a:pt x="829" y="632"/>
                    <a:pt x="839" y="651"/>
                    <a:pt x="845" y="672"/>
                  </a:cubicBezTo>
                  <a:cubicBezTo>
                    <a:pt x="887" y="829"/>
                    <a:pt x="832" y="979"/>
                    <a:pt x="856" y="1160"/>
                  </a:cubicBezTo>
                  <a:cubicBezTo>
                    <a:pt x="883" y="1028"/>
                    <a:pt x="910" y="916"/>
                    <a:pt x="951" y="800"/>
                  </a:cubicBezTo>
                  <a:cubicBezTo>
                    <a:pt x="956" y="796"/>
                    <a:pt x="949" y="796"/>
                    <a:pt x="949" y="792"/>
                  </a:cubicBezTo>
                  <a:cubicBezTo>
                    <a:pt x="954" y="793"/>
                    <a:pt x="956" y="795"/>
                    <a:pt x="956" y="788"/>
                  </a:cubicBezTo>
                  <a:cubicBezTo>
                    <a:pt x="961" y="774"/>
                    <a:pt x="968" y="761"/>
                    <a:pt x="973" y="745"/>
                  </a:cubicBezTo>
                  <a:cubicBezTo>
                    <a:pt x="972" y="739"/>
                    <a:pt x="970" y="752"/>
                    <a:pt x="969" y="745"/>
                  </a:cubicBezTo>
                  <a:cubicBezTo>
                    <a:pt x="968" y="739"/>
                    <a:pt x="978" y="744"/>
                    <a:pt x="976" y="737"/>
                  </a:cubicBezTo>
                  <a:close/>
                  <a:moveTo>
                    <a:pt x="1559" y="166"/>
                  </a:moveTo>
                  <a:cubicBezTo>
                    <a:pt x="1540" y="182"/>
                    <a:pt x="1519" y="196"/>
                    <a:pt x="1496" y="207"/>
                  </a:cubicBezTo>
                  <a:cubicBezTo>
                    <a:pt x="1428" y="231"/>
                    <a:pt x="1367" y="262"/>
                    <a:pt x="1315" y="295"/>
                  </a:cubicBezTo>
                  <a:cubicBezTo>
                    <a:pt x="1275" y="321"/>
                    <a:pt x="1241" y="351"/>
                    <a:pt x="1205" y="380"/>
                  </a:cubicBezTo>
                  <a:cubicBezTo>
                    <a:pt x="1169" y="409"/>
                    <a:pt x="1137" y="441"/>
                    <a:pt x="1112" y="481"/>
                  </a:cubicBezTo>
                  <a:cubicBezTo>
                    <a:pt x="1100" y="501"/>
                    <a:pt x="1087" y="520"/>
                    <a:pt x="1074" y="539"/>
                  </a:cubicBezTo>
                  <a:cubicBezTo>
                    <a:pt x="1055" y="567"/>
                    <a:pt x="1042" y="606"/>
                    <a:pt x="1029" y="636"/>
                  </a:cubicBezTo>
                  <a:cubicBezTo>
                    <a:pt x="998" y="709"/>
                    <a:pt x="976" y="783"/>
                    <a:pt x="948" y="857"/>
                  </a:cubicBezTo>
                  <a:cubicBezTo>
                    <a:pt x="915" y="941"/>
                    <a:pt x="896" y="1032"/>
                    <a:pt x="873" y="1124"/>
                  </a:cubicBezTo>
                  <a:cubicBezTo>
                    <a:pt x="879" y="1137"/>
                    <a:pt x="865" y="1155"/>
                    <a:pt x="871" y="1167"/>
                  </a:cubicBezTo>
                  <a:cubicBezTo>
                    <a:pt x="878" y="1150"/>
                    <a:pt x="881" y="1130"/>
                    <a:pt x="896" y="1122"/>
                  </a:cubicBezTo>
                  <a:cubicBezTo>
                    <a:pt x="917" y="1088"/>
                    <a:pt x="943" y="1045"/>
                    <a:pt x="968" y="1018"/>
                  </a:cubicBezTo>
                  <a:cubicBezTo>
                    <a:pt x="981" y="1002"/>
                    <a:pt x="999" y="988"/>
                    <a:pt x="1014" y="971"/>
                  </a:cubicBezTo>
                  <a:cubicBezTo>
                    <a:pt x="1029" y="955"/>
                    <a:pt x="1042" y="936"/>
                    <a:pt x="1057" y="923"/>
                  </a:cubicBezTo>
                  <a:cubicBezTo>
                    <a:pt x="1154" y="842"/>
                    <a:pt x="1261" y="760"/>
                    <a:pt x="1418" y="760"/>
                  </a:cubicBezTo>
                  <a:cubicBezTo>
                    <a:pt x="1426" y="681"/>
                    <a:pt x="1443" y="614"/>
                    <a:pt x="1467" y="534"/>
                  </a:cubicBezTo>
                  <a:cubicBezTo>
                    <a:pt x="1481" y="490"/>
                    <a:pt x="1498" y="445"/>
                    <a:pt x="1514" y="403"/>
                  </a:cubicBezTo>
                  <a:cubicBezTo>
                    <a:pt x="1548" y="310"/>
                    <a:pt x="1619" y="220"/>
                    <a:pt x="1590" y="118"/>
                  </a:cubicBezTo>
                  <a:cubicBezTo>
                    <a:pt x="1590" y="117"/>
                    <a:pt x="1590" y="116"/>
                    <a:pt x="1589" y="116"/>
                  </a:cubicBezTo>
                  <a:cubicBezTo>
                    <a:pt x="1582" y="136"/>
                    <a:pt x="1567" y="147"/>
                    <a:pt x="1559" y="166"/>
                  </a:cubicBezTo>
                  <a:close/>
                  <a:moveTo>
                    <a:pt x="1607" y="141"/>
                  </a:moveTo>
                  <a:cubicBezTo>
                    <a:pt x="1620" y="237"/>
                    <a:pt x="1570" y="305"/>
                    <a:pt x="1536" y="380"/>
                  </a:cubicBezTo>
                  <a:cubicBezTo>
                    <a:pt x="1523" y="408"/>
                    <a:pt x="1514" y="440"/>
                    <a:pt x="1504" y="470"/>
                  </a:cubicBezTo>
                  <a:cubicBezTo>
                    <a:pt x="1472" y="565"/>
                    <a:pt x="1439" y="664"/>
                    <a:pt x="1428" y="774"/>
                  </a:cubicBezTo>
                  <a:cubicBezTo>
                    <a:pt x="1393" y="776"/>
                    <a:pt x="1359" y="777"/>
                    <a:pt x="1326" y="778"/>
                  </a:cubicBezTo>
                  <a:cubicBezTo>
                    <a:pt x="1261" y="798"/>
                    <a:pt x="1199" y="829"/>
                    <a:pt x="1145" y="866"/>
                  </a:cubicBezTo>
                  <a:cubicBezTo>
                    <a:pt x="1124" y="881"/>
                    <a:pt x="1107" y="900"/>
                    <a:pt x="1091" y="915"/>
                  </a:cubicBezTo>
                  <a:cubicBezTo>
                    <a:pt x="1079" y="925"/>
                    <a:pt x="1065" y="932"/>
                    <a:pt x="1054" y="943"/>
                  </a:cubicBezTo>
                  <a:cubicBezTo>
                    <a:pt x="1043" y="954"/>
                    <a:pt x="1034" y="966"/>
                    <a:pt x="1022" y="978"/>
                  </a:cubicBezTo>
                  <a:cubicBezTo>
                    <a:pt x="1001" y="1000"/>
                    <a:pt x="977" y="1021"/>
                    <a:pt x="958" y="1046"/>
                  </a:cubicBezTo>
                  <a:cubicBezTo>
                    <a:pt x="919" y="1096"/>
                    <a:pt x="887" y="1151"/>
                    <a:pt x="860" y="1210"/>
                  </a:cubicBezTo>
                  <a:cubicBezTo>
                    <a:pt x="875" y="1198"/>
                    <a:pt x="882" y="1171"/>
                    <a:pt x="893" y="1152"/>
                  </a:cubicBezTo>
                  <a:cubicBezTo>
                    <a:pt x="900" y="1140"/>
                    <a:pt x="912" y="1132"/>
                    <a:pt x="921" y="1121"/>
                  </a:cubicBezTo>
                  <a:cubicBezTo>
                    <a:pt x="931" y="1108"/>
                    <a:pt x="939" y="1094"/>
                    <a:pt x="949" y="1081"/>
                  </a:cubicBezTo>
                  <a:cubicBezTo>
                    <a:pt x="959" y="1069"/>
                    <a:pt x="966" y="1050"/>
                    <a:pt x="981" y="1047"/>
                  </a:cubicBezTo>
                  <a:cubicBezTo>
                    <a:pt x="958" y="1088"/>
                    <a:pt x="921" y="1123"/>
                    <a:pt x="900" y="1164"/>
                  </a:cubicBezTo>
                  <a:cubicBezTo>
                    <a:pt x="892" y="1178"/>
                    <a:pt x="884" y="1193"/>
                    <a:pt x="881" y="1209"/>
                  </a:cubicBezTo>
                  <a:cubicBezTo>
                    <a:pt x="887" y="1210"/>
                    <a:pt x="894" y="1204"/>
                    <a:pt x="901" y="1205"/>
                  </a:cubicBezTo>
                  <a:cubicBezTo>
                    <a:pt x="964" y="1118"/>
                    <a:pt x="1026" y="1030"/>
                    <a:pt x="1102" y="956"/>
                  </a:cubicBezTo>
                  <a:cubicBezTo>
                    <a:pt x="1107" y="956"/>
                    <a:pt x="1110" y="954"/>
                    <a:pt x="1114" y="953"/>
                  </a:cubicBezTo>
                  <a:cubicBezTo>
                    <a:pt x="1151" y="921"/>
                    <a:pt x="1191" y="887"/>
                    <a:pt x="1233" y="858"/>
                  </a:cubicBezTo>
                  <a:cubicBezTo>
                    <a:pt x="1285" y="823"/>
                    <a:pt x="1338" y="793"/>
                    <a:pt x="1414" y="792"/>
                  </a:cubicBezTo>
                  <a:cubicBezTo>
                    <a:pt x="1432" y="791"/>
                    <a:pt x="1436" y="794"/>
                    <a:pt x="1453" y="792"/>
                  </a:cubicBezTo>
                  <a:cubicBezTo>
                    <a:pt x="1487" y="671"/>
                    <a:pt x="1526" y="557"/>
                    <a:pt x="1550" y="426"/>
                  </a:cubicBezTo>
                  <a:cubicBezTo>
                    <a:pt x="1552" y="420"/>
                    <a:pt x="1558" y="420"/>
                    <a:pt x="1559" y="413"/>
                  </a:cubicBezTo>
                  <a:cubicBezTo>
                    <a:pt x="1577" y="370"/>
                    <a:pt x="1578" y="317"/>
                    <a:pt x="1595" y="275"/>
                  </a:cubicBezTo>
                  <a:cubicBezTo>
                    <a:pt x="1597" y="271"/>
                    <a:pt x="1602" y="268"/>
                    <a:pt x="1604" y="264"/>
                  </a:cubicBezTo>
                  <a:cubicBezTo>
                    <a:pt x="1615" y="232"/>
                    <a:pt x="1622" y="195"/>
                    <a:pt x="1632" y="166"/>
                  </a:cubicBezTo>
                  <a:cubicBezTo>
                    <a:pt x="1635" y="157"/>
                    <a:pt x="1643" y="146"/>
                    <a:pt x="1638" y="136"/>
                  </a:cubicBezTo>
                  <a:cubicBezTo>
                    <a:pt x="1627" y="138"/>
                    <a:pt x="1620" y="144"/>
                    <a:pt x="1607" y="141"/>
                  </a:cubicBezTo>
                  <a:close/>
                  <a:moveTo>
                    <a:pt x="1670" y="538"/>
                  </a:moveTo>
                  <a:cubicBezTo>
                    <a:pt x="1664" y="534"/>
                    <a:pt x="1667" y="542"/>
                    <a:pt x="1662" y="548"/>
                  </a:cubicBezTo>
                  <a:cubicBezTo>
                    <a:pt x="1671" y="473"/>
                    <a:pt x="1691" y="394"/>
                    <a:pt x="1705" y="312"/>
                  </a:cubicBezTo>
                  <a:cubicBezTo>
                    <a:pt x="1708" y="307"/>
                    <a:pt x="1711" y="304"/>
                    <a:pt x="1713" y="299"/>
                  </a:cubicBezTo>
                  <a:cubicBezTo>
                    <a:pt x="1712" y="280"/>
                    <a:pt x="1726" y="248"/>
                    <a:pt x="1730" y="224"/>
                  </a:cubicBezTo>
                  <a:cubicBezTo>
                    <a:pt x="1734" y="220"/>
                    <a:pt x="1737" y="215"/>
                    <a:pt x="1738" y="207"/>
                  </a:cubicBezTo>
                  <a:cubicBezTo>
                    <a:pt x="1733" y="200"/>
                    <a:pt x="1728" y="198"/>
                    <a:pt x="1720" y="196"/>
                  </a:cubicBezTo>
                  <a:cubicBezTo>
                    <a:pt x="1702" y="210"/>
                    <a:pt x="1708" y="249"/>
                    <a:pt x="1693" y="267"/>
                  </a:cubicBezTo>
                  <a:cubicBezTo>
                    <a:pt x="1691" y="251"/>
                    <a:pt x="1700" y="222"/>
                    <a:pt x="1703" y="201"/>
                  </a:cubicBezTo>
                  <a:cubicBezTo>
                    <a:pt x="1696" y="196"/>
                    <a:pt x="1698" y="182"/>
                    <a:pt x="1693" y="174"/>
                  </a:cubicBezTo>
                  <a:cubicBezTo>
                    <a:pt x="1686" y="195"/>
                    <a:pt x="1684" y="222"/>
                    <a:pt x="1672" y="239"/>
                  </a:cubicBezTo>
                  <a:cubicBezTo>
                    <a:pt x="1672" y="215"/>
                    <a:pt x="1682" y="193"/>
                    <a:pt x="1682" y="174"/>
                  </a:cubicBezTo>
                  <a:cubicBezTo>
                    <a:pt x="1672" y="184"/>
                    <a:pt x="1674" y="200"/>
                    <a:pt x="1670" y="214"/>
                  </a:cubicBezTo>
                  <a:cubicBezTo>
                    <a:pt x="1662" y="240"/>
                    <a:pt x="1651" y="268"/>
                    <a:pt x="1647" y="294"/>
                  </a:cubicBezTo>
                  <a:cubicBezTo>
                    <a:pt x="1645" y="308"/>
                    <a:pt x="1645" y="318"/>
                    <a:pt x="1637" y="320"/>
                  </a:cubicBezTo>
                  <a:cubicBezTo>
                    <a:pt x="1642" y="264"/>
                    <a:pt x="1661" y="220"/>
                    <a:pt x="1668" y="162"/>
                  </a:cubicBezTo>
                  <a:cubicBezTo>
                    <a:pt x="1663" y="157"/>
                    <a:pt x="1661" y="149"/>
                    <a:pt x="1653" y="146"/>
                  </a:cubicBezTo>
                  <a:cubicBezTo>
                    <a:pt x="1582" y="349"/>
                    <a:pt x="1535" y="578"/>
                    <a:pt x="1464" y="785"/>
                  </a:cubicBezTo>
                  <a:cubicBezTo>
                    <a:pt x="1470" y="792"/>
                    <a:pt x="1475" y="800"/>
                    <a:pt x="1489" y="798"/>
                  </a:cubicBezTo>
                  <a:cubicBezTo>
                    <a:pt x="1491" y="766"/>
                    <a:pt x="1506" y="738"/>
                    <a:pt x="1514" y="707"/>
                  </a:cubicBezTo>
                  <a:cubicBezTo>
                    <a:pt x="1518" y="691"/>
                    <a:pt x="1515" y="673"/>
                    <a:pt x="1526" y="659"/>
                  </a:cubicBezTo>
                  <a:cubicBezTo>
                    <a:pt x="1523" y="706"/>
                    <a:pt x="1506" y="749"/>
                    <a:pt x="1499" y="797"/>
                  </a:cubicBezTo>
                  <a:cubicBezTo>
                    <a:pt x="1506" y="793"/>
                    <a:pt x="1511" y="799"/>
                    <a:pt x="1516" y="797"/>
                  </a:cubicBezTo>
                  <a:cubicBezTo>
                    <a:pt x="1530" y="722"/>
                    <a:pt x="1557" y="646"/>
                    <a:pt x="1570" y="564"/>
                  </a:cubicBezTo>
                  <a:cubicBezTo>
                    <a:pt x="1580" y="554"/>
                    <a:pt x="1578" y="538"/>
                    <a:pt x="1580" y="521"/>
                  </a:cubicBezTo>
                  <a:cubicBezTo>
                    <a:pt x="1585" y="496"/>
                    <a:pt x="1592" y="471"/>
                    <a:pt x="1597" y="445"/>
                  </a:cubicBezTo>
                  <a:cubicBezTo>
                    <a:pt x="1599" y="432"/>
                    <a:pt x="1604" y="419"/>
                    <a:pt x="1607" y="407"/>
                  </a:cubicBezTo>
                  <a:cubicBezTo>
                    <a:pt x="1610" y="394"/>
                    <a:pt x="1608" y="378"/>
                    <a:pt x="1620" y="372"/>
                  </a:cubicBezTo>
                  <a:cubicBezTo>
                    <a:pt x="1609" y="460"/>
                    <a:pt x="1584" y="561"/>
                    <a:pt x="1560" y="654"/>
                  </a:cubicBezTo>
                  <a:cubicBezTo>
                    <a:pt x="1555" y="674"/>
                    <a:pt x="1554" y="696"/>
                    <a:pt x="1549" y="715"/>
                  </a:cubicBezTo>
                  <a:cubicBezTo>
                    <a:pt x="1540" y="749"/>
                    <a:pt x="1517" y="792"/>
                    <a:pt x="1519" y="825"/>
                  </a:cubicBezTo>
                  <a:cubicBezTo>
                    <a:pt x="1528" y="833"/>
                    <a:pt x="1531" y="831"/>
                    <a:pt x="1544" y="835"/>
                  </a:cubicBezTo>
                  <a:cubicBezTo>
                    <a:pt x="1546" y="798"/>
                    <a:pt x="1563" y="767"/>
                    <a:pt x="1572" y="735"/>
                  </a:cubicBezTo>
                  <a:cubicBezTo>
                    <a:pt x="1580" y="706"/>
                    <a:pt x="1577" y="676"/>
                    <a:pt x="1594" y="651"/>
                  </a:cubicBezTo>
                  <a:cubicBezTo>
                    <a:pt x="1589" y="683"/>
                    <a:pt x="1585" y="740"/>
                    <a:pt x="1565" y="767"/>
                  </a:cubicBezTo>
                  <a:cubicBezTo>
                    <a:pt x="1560" y="789"/>
                    <a:pt x="1555" y="812"/>
                    <a:pt x="1550" y="835"/>
                  </a:cubicBezTo>
                  <a:cubicBezTo>
                    <a:pt x="1559" y="829"/>
                    <a:pt x="1560" y="853"/>
                    <a:pt x="1567" y="858"/>
                  </a:cubicBezTo>
                  <a:cubicBezTo>
                    <a:pt x="1579" y="780"/>
                    <a:pt x="1615" y="707"/>
                    <a:pt x="1630" y="627"/>
                  </a:cubicBezTo>
                  <a:cubicBezTo>
                    <a:pt x="1632" y="620"/>
                    <a:pt x="1627" y="609"/>
                    <a:pt x="1637" y="606"/>
                  </a:cubicBezTo>
                  <a:cubicBezTo>
                    <a:pt x="1638" y="633"/>
                    <a:pt x="1633" y="663"/>
                    <a:pt x="1625" y="694"/>
                  </a:cubicBezTo>
                  <a:cubicBezTo>
                    <a:pt x="1611" y="749"/>
                    <a:pt x="1584" y="813"/>
                    <a:pt x="1574" y="873"/>
                  </a:cubicBezTo>
                  <a:cubicBezTo>
                    <a:pt x="1568" y="875"/>
                    <a:pt x="1565" y="880"/>
                    <a:pt x="1560" y="883"/>
                  </a:cubicBezTo>
                  <a:cubicBezTo>
                    <a:pt x="1541" y="885"/>
                    <a:pt x="1520" y="878"/>
                    <a:pt x="1494" y="883"/>
                  </a:cubicBezTo>
                  <a:cubicBezTo>
                    <a:pt x="1453" y="892"/>
                    <a:pt x="1405" y="907"/>
                    <a:pt x="1363" y="916"/>
                  </a:cubicBezTo>
                  <a:cubicBezTo>
                    <a:pt x="1316" y="927"/>
                    <a:pt x="1277" y="954"/>
                    <a:pt x="1238" y="971"/>
                  </a:cubicBezTo>
                  <a:cubicBezTo>
                    <a:pt x="1219" y="980"/>
                    <a:pt x="1205" y="990"/>
                    <a:pt x="1192" y="998"/>
                  </a:cubicBezTo>
                  <a:cubicBezTo>
                    <a:pt x="1184" y="1002"/>
                    <a:pt x="1174" y="1005"/>
                    <a:pt x="1167" y="1009"/>
                  </a:cubicBezTo>
                  <a:cubicBezTo>
                    <a:pt x="1104" y="1056"/>
                    <a:pt x="1034" y="1096"/>
                    <a:pt x="983" y="1157"/>
                  </a:cubicBezTo>
                  <a:cubicBezTo>
                    <a:pt x="1044" y="1120"/>
                    <a:pt x="1108" y="1087"/>
                    <a:pt x="1174" y="1054"/>
                  </a:cubicBezTo>
                  <a:cubicBezTo>
                    <a:pt x="1180" y="1051"/>
                    <a:pt x="1184" y="1045"/>
                    <a:pt x="1190" y="1042"/>
                  </a:cubicBezTo>
                  <a:cubicBezTo>
                    <a:pt x="1271" y="1006"/>
                    <a:pt x="1368" y="987"/>
                    <a:pt x="1462" y="971"/>
                  </a:cubicBezTo>
                  <a:cubicBezTo>
                    <a:pt x="1509" y="957"/>
                    <a:pt x="1549" y="959"/>
                    <a:pt x="1600" y="953"/>
                  </a:cubicBezTo>
                  <a:cubicBezTo>
                    <a:pt x="1632" y="858"/>
                    <a:pt x="1649" y="770"/>
                    <a:pt x="1672" y="672"/>
                  </a:cubicBezTo>
                  <a:cubicBezTo>
                    <a:pt x="1682" y="627"/>
                    <a:pt x="1701" y="577"/>
                    <a:pt x="1712" y="533"/>
                  </a:cubicBezTo>
                  <a:cubicBezTo>
                    <a:pt x="1718" y="506"/>
                    <a:pt x="1722" y="484"/>
                    <a:pt x="1728" y="456"/>
                  </a:cubicBezTo>
                  <a:cubicBezTo>
                    <a:pt x="1734" y="432"/>
                    <a:pt x="1748" y="410"/>
                    <a:pt x="1750" y="385"/>
                  </a:cubicBezTo>
                  <a:cubicBezTo>
                    <a:pt x="1763" y="362"/>
                    <a:pt x="1769" y="320"/>
                    <a:pt x="1776" y="292"/>
                  </a:cubicBezTo>
                  <a:cubicBezTo>
                    <a:pt x="1760" y="293"/>
                    <a:pt x="1742" y="298"/>
                    <a:pt x="1731" y="300"/>
                  </a:cubicBezTo>
                  <a:cubicBezTo>
                    <a:pt x="1714" y="340"/>
                    <a:pt x="1711" y="395"/>
                    <a:pt x="1695" y="436"/>
                  </a:cubicBezTo>
                  <a:cubicBezTo>
                    <a:pt x="1695" y="435"/>
                    <a:pt x="1694" y="432"/>
                    <a:pt x="1693" y="435"/>
                  </a:cubicBezTo>
                  <a:cubicBezTo>
                    <a:pt x="1691" y="471"/>
                    <a:pt x="1677" y="501"/>
                    <a:pt x="1670" y="538"/>
                  </a:cubicBezTo>
                  <a:close/>
                  <a:moveTo>
                    <a:pt x="745" y="412"/>
                  </a:moveTo>
                  <a:cubicBezTo>
                    <a:pt x="727" y="401"/>
                    <a:pt x="705" y="407"/>
                    <a:pt x="684" y="405"/>
                  </a:cubicBezTo>
                  <a:cubicBezTo>
                    <a:pt x="654" y="402"/>
                    <a:pt x="627" y="392"/>
                    <a:pt x="606" y="397"/>
                  </a:cubicBezTo>
                  <a:cubicBezTo>
                    <a:pt x="607" y="396"/>
                    <a:pt x="608" y="398"/>
                    <a:pt x="606" y="398"/>
                  </a:cubicBezTo>
                  <a:cubicBezTo>
                    <a:pt x="578" y="397"/>
                    <a:pt x="554" y="390"/>
                    <a:pt x="526" y="390"/>
                  </a:cubicBezTo>
                  <a:cubicBezTo>
                    <a:pt x="500" y="390"/>
                    <a:pt x="474" y="390"/>
                    <a:pt x="443" y="390"/>
                  </a:cubicBezTo>
                  <a:cubicBezTo>
                    <a:pt x="425" y="403"/>
                    <a:pt x="413" y="424"/>
                    <a:pt x="400" y="445"/>
                  </a:cubicBezTo>
                  <a:cubicBezTo>
                    <a:pt x="368" y="496"/>
                    <a:pt x="326" y="542"/>
                    <a:pt x="300" y="593"/>
                  </a:cubicBezTo>
                  <a:cubicBezTo>
                    <a:pt x="296" y="597"/>
                    <a:pt x="298" y="588"/>
                    <a:pt x="294" y="593"/>
                  </a:cubicBezTo>
                  <a:cubicBezTo>
                    <a:pt x="271" y="653"/>
                    <a:pt x="218" y="697"/>
                    <a:pt x="191" y="759"/>
                  </a:cubicBezTo>
                  <a:cubicBezTo>
                    <a:pt x="143" y="820"/>
                    <a:pt x="94" y="880"/>
                    <a:pt x="51" y="946"/>
                  </a:cubicBezTo>
                  <a:cubicBezTo>
                    <a:pt x="118" y="950"/>
                    <a:pt x="183" y="967"/>
                    <a:pt x="249" y="984"/>
                  </a:cubicBezTo>
                  <a:cubicBezTo>
                    <a:pt x="276" y="991"/>
                    <a:pt x="302" y="1002"/>
                    <a:pt x="328" y="1009"/>
                  </a:cubicBezTo>
                  <a:cubicBezTo>
                    <a:pt x="362" y="1018"/>
                    <a:pt x="398" y="1028"/>
                    <a:pt x="423" y="1029"/>
                  </a:cubicBezTo>
                  <a:cubicBezTo>
                    <a:pt x="484" y="1047"/>
                    <a:pt x="560" y="1072"/>
                    <a:pt x="629" y="1097"/>
                  </a:cubicBezTo>
                  <a:cubicBezTo>
                    <a:pt x="638" y="1101"/>
                    <a:pt x="646" y="1108"/>
                    <a:pt x="656" y="1112"/>
                  </a:cubicBezTo>
                  <a:cubicBezTo>
                    <a:pt x="690" y="1126"/>
                    <a:pt x="730" y="1126"/>
                    <a:pt x="754" y="1150"/>
                  </a:cubicBezTo>
                  <a:cubicBezTo>
                    <a:pt x="793" y="1158"/>
                    <a:pt x="817" y="1182"/>
                    <a:pt x="848" y="1199"/>
                  </a:cubicBezTo>
                  <a:cubicBezTo>
                    <a:pt x="836" y="1142"/>
                    <a:pt x="837" y="1090"/>
                    <a:pt x="833" y="1041"/>
                  </a:cubicBezTo>
                  <a:cubicBezTo>
                    <a:pt x="843" y="937"/>
                    <a:pt x="846" y="846"/>
                    <a:pt x="843" y="750"/>
                  </a:cubicBezTo>
                  <a:cubicBezTo>
                    <a:pt x="842" y="704"/>
                    <a:pt x="819" y="667"/>
                    <a:pt x="817" y="622"/>
                  </a:cubicBezTo>
                  <a:cubicBezTo>
                    <a:pt x="810" y="613"/>
                    <a:pt x="808" y="606"/>
                    <a:pt x="807" y="598"/>
                  </a:cubicBezTo>
                  <a:cubicBezTo>
                    <a:pt x="843" y="555"/>
                    <a:pt x="872" y="491"/>
                    <a:pt x="903" y="438"/>
                  </a:cubicBezTo>
                  <a:cubicBezTo>
                    <a:pt x="850" y="428"/>
                    <a:pt x="790" y="407"/>
                    <a:pt x="745" y="412"/>
                  </a:cubicBezTo>
                  <a:close/>
                  <a:moveTo>
                    <a:pt x="1831" y="402"/>
                  </a:moveTo>
                  <a:cubicBezTo>
                    <a:pt x="1809" y="402"/>
                    <a:pt x="1795" y="401"/>
                    <a:pt x="1776" y="407"/>
                  </a:cubicBezTo>
                  <a:cubicBezTo>
                    <a:pt x="1768" y="409"/>
                    <a:pt x="1756" y="409"/>
                    <a:pt x="1760" y="421"/>
                  </a:cubicBezTo>
                  <a:cubicBezTo>
                    <a:pt x="1777" y="426"/>
                    <a:pt x="1798" y="427"/>
                    <a:pt x="1821" y="421"/>
                  </a:cubicBezTo>
                  <a:cubicBezTo>
                    <a:pt x="1821" y="425"/>
                    <a:pt x="1823" y="427"/>
                    <a:pt x="1826" y="426"/>
                  </a:cubicBezTo>
                  <a:cubicBezTo>
                    <a:pt x="1825" y="503"/>
                    <a:pt x="1786" y="571"/>
                    <a:pt x="1770" y="637"/>
                  </a:cubicBezTo>
                  <a:cubicBezTo>
                    <a:pt x="1761" y="670"/>
                    <a:pt x="1755" y="705"/>
                    <a:pt x="1746" y="737"/>
                  </a:cubicBezTo>
                  <a:cubicBezTo>
                    <a:pt x="1737" y="772"/>
                    <a:pt x="1725" y="809"/>
                    <a:pt x="1715" y="845"/>
                  </a:cubicBezTo>
                  <a:cubicBezTo>
                    <a:pt x="1705" y="880"/>
                    <a:pt x="1690" y="914"/>
                    <a:pt x="1683" y="948"/>
                  </a:cubicBezTo>
                  <a:cubicBezTo>
                    <a:pt x="1678" y="977"/>
                    <a:pt x="1673" y="1006"/>
                    <a:pt x="1667" y="1034"/>
                  </a:cubicBezTo>
                  <a:cubicBezTo>
                    <a:pt x="1661" y="1059"/>
                    <a:pt x="1655" y="1087"/>
                    <a:pt x="1637" y="1107"/>
                  </a:cubicBezTo>
                  <a:cubicBezTo>
                    <a:pt x="1631" y="1104"/>
                    <a:pt x="1624" y="1103"/>
                    <a:pt x="1619" y="1099"/>
                  </a:cubicBezTo>
                  <a:cubicBezTo>
                    <a:pt x="1570" y="1100"/>
                    <a:pt x="1511" y="1091"/>
                    <a:pt x="1467" y="1101"/>
                  </a:cubicBezTo>
                  <a:cubicBezTo>
                    <a:pt x="1453" y="1090"/>
                    <a:pt x="1446" y="1101"/>
                    <a:pt x="1434" y="1104"/>
                  </a:cubicBezTo>
                  <a:cubicBezTo>
                    <a:pt x="1414" y="1108"/>
                    <a:pt x="1388" y="1107"/>
                    <a:pt x="1366" y="1109"/>
                  </a:cubicBezTo>
                  <a:cubicBezTo>
                    <a:pt x="1347" y="1111"/>
                    <a:pt x="1329" y="1114"/>
                    <a:pt x="1310" y="1116"/>
                  </a:cubicBezTo>
                  <a:cubicBezTo>
                    <a:pt x="1265" y="1120"/>
                    <a:pt x="1217" y="1124"/>
                    <a:pt x="1172" y="1132"/>
                  </a:cubicBezTo>
                  <a:cubicBezTo>
                    <a:pt x="1164" y="1134"/>
                    <a:pt x="1157" y="1139"/>
                    <a:pt x="1149" y="1140"/>
                  </a:cubicBezTo>
                  <a:cubicBezTo>
                    <a:pt x="1095" y="1152"/>
                    <a:pt x="1044" y="1164"/>
                    <a:pt x="1001" y="1194"/>
                  </a:cubicBezTo>
                  <a:cubicBezTo>
                    <a:pt x="1091" y="1180"/>
                    <a:pt x="1183" y="1171"/>
                    <a:pt x="1275" y="1159"/>
                  </a:cubicBezTo>
                  <a:cubicBezTo>
                    <a:pt x="1314" y="1154"/>
                    <a:pt x="1355" y="1143"/>
                    <a:pt x="1396" y="1144"/>
                  </a:cubicBezTo>
                  <a:cubicBezTo>
                    <a:pt x="1423" y="1144"/>
                    <a:pt x="1445" y="1146"/>
                    <a:pt x="1467" y="1145"/>
                  </a:cubicBezTo>
                  <a:cubicBezTo>
                    <a:pt x="1478" y="1145"/>
                    <a:pt x="1498" y="1137"/>
                    <a:pt x="1499" y="1154"/>
                  </a:cubicBezTo>
                  <a:cubicBezTo>
                    <a:pt x="1479" y="1164"/>
                    <a:pt x="1457" y="1156"/>
                    <a:pt x="1436" y="1155"/>
                  </a:cubicBezTo>
                  <a:cubicBezTo>
                    <a:pt x="1377" y="1155"/>
                    <a:pt x="1315" y="1168"/>
                    <a:pt x="1270" y="1172"/>
                  </a:cubicBezTo>
                  <a:cubicBezTo>
                    <a:pt x="1223" y="1176"/>
                    <a:pt x="1190" y="1179"/>
                    <a:pt x="1154" y="1184"/>
                  </a:cubicBezTo>
                  <a:cubicBezTo>
                    <a:pt x="1127" y="1187"/>
                    <a:pt x="1101" y="1196"/>
                    <a:pt x="1076" y="1199"/>
                  </a:cubicBezTo>
                  <a:cubicBezTo>
                    <a:pt x="1021" y="1204"/>
                    <a:pt x="976" y="1207"/>
                    <a:pt x="936" y="1233"/>
                  </a:cubicBezTo>
                  <a:cubicBezTo>
                    <a:pt x="940" y="1235"/>
                    <a:pt x="942" y="1240"/>
                    <a:pt x="941" y="1247"/>
                  </a:cubicBezTo>
                  <a:cubicBezTo>
                    <a:pt x="966" y="1235"/>
                    <a:pt x="995" y="1224"/>
                    <a:pt x="1026" y="1220"/>
                  </a:cubicBezTo>
                  <a:cubicBezTo>
                    <a:pt x="1201" y="1197"/>
                    <a:pt x="1410" y="1192"/>
                    <a:pt x="1597" y="1167"/>
                  </a:cubicBezTo>
                  <a:cubicBezTo>
                    <a:pt x="1642" y="1161"/>
                    <a:pt x="1696" y="1180"/>
                    <a:pt x="1725" y="1150"/>
                  </a:cubicBezTo>
                  <a:cubicBezTo>
                    <a:pt x="1751" y="1082"/>
                    <a:pt x="1756" y="1007"/>
                    <a:pt x="1775" y="935"/>
                  </a:cubicBezTo>
                  <a:cubicBezTo>
                    <a:pt x="1781" y="911"/>
                    <a:pt x="1792" y="889"/>
                    <a:pt x="1798" y="865"/>
                  </a:cubicBezTo>
                  <a:cubicBezTo>
                    <a:pt x="1805" y="839"/>
                    <a:pt x="1812" y="813"/>
                    <a:pt x="1818" y="787"/>
                  </a:cubicBezTo>
                  <a:cubicBezTo>
                    <a:pt x="1823" y="761"/>
                    <a:pt x="1831" y="736"/>
                    <a:pt x="1836" y="710"/>
                  </a:cubicBezTo>
                  <a:cubicBezTo>
                    <a:pt x="1842" y="684"/>
                    <a:pt x="1847" y="656"/>
                    <a:pt x="1854" y="631"/>
                  </a:cubicBezTo>
                  <a:cubicBezTo>
                    <a:pt x="1857" y="621"/>
                    <a:pt x="1864" y="612"/>
                    <a:pt x="1866" y="602"/>
                  </a:cubicBezTo>
                  <a:cubicBezTo>
                    <a:pt x="1874" y="568"/>
                    <a:pt x="1875" y="530"/>
                    <a:pt x="1884" y="498"/>
                  </a:cubicBezTo>
                  <a:cubicBezTo>
                    <a:pt x="1881" y="472"/>
                    <a:pt x="1906" y="427"/>
                    <a:pt x="1886" y="403"/>
                  </a:cubicBezTo>
                  <a:cubicBezTo>
                    <a:pt x="1869" y="396"/>
                    <a:pt x="1850" y="401"/>
                    <a:pt x="1831" y="402"/>
                  </a:cubicBezTo>
                  <a:close/>
                  <a:moveTo>
                    <a:pt x="1755" y="435"/>
                  </a:moveTo>
                  <a:cubicBezTo>
                    <a:pt x="1732" y="509"/>
                    <a:pt x="1720" y="583"/>
                    <a:pt x="1698" y="657"/>
                  </a:cubicBezTo>
                  <a:cubicBezTo>
                    <a:pt x="1692" y="679"/>
                    <a:pt x="1686" y="699"/>
                    <a:pt x="1680" y="720"/>
                  </a:cubicBezTo>
                  <a:cubicBezTo>
                    <a:pt x="1674" y="743"/>
                    <a:pt x="1670" y="765"/>
                    <a:pt x="1665" y="788"/>
                  </a:cubicBezTo>
                  <a:cubicBezTo>
                    <a:pt x="1655" y="835"/>
                    <a:pt x="1637" y="881"/>
                    <a:pt x="1625" y="926"/>
                  </a:cubicBezTo>
                  <a:cubicBezTo>
                    <a:pt x="1623" y="935"/>
                    <a:pt x="1627" y="947"/>
                    <a:pt x="1615" y="953"/>
                  </a:cubicBezTo>
                  <a:cubicBezTo>
                    <a:pt x="1618" y="958"/>
                    <a:pt x="1620" y="963"/>
                    <a:pt x="1615" y="968"/>
                  </a:cubicBezTo>
                  <a:cubicBezTo>
                    <a:pt x="1563" y="969"/>
                    <a:pt x="1506" y="973"/>
                    <a:pt x="1448" y="984"/>
                  </a:cubicBezTo>
                  <a:cubicBezTo>
                    <a:pt x="1360" y="1001"/>
                    <a:pt x="1274" y="1022"/>
                    <a:pt x="1198" y="1056"/>
                  </a:cubicBezTo>
                  <a:cubicBezTo>
                    <a:pt x="1149" y="1078"/>
                    <a:pt x="1103" y="1107"/>
                    <a:pt x="1057" y="1132"/>
                  </a:cubicBezTo>
                  <a:cubicBezTo>
                    <a:pt x="1034" y="1145"/>
                    <a:pt x="1010" y="1158"/>
                    <a:pt x="988" y="1172"/>
                  </a:cubicBezTo>
                  <a:cubicBezTo>
                    <a:pt x="971" y="1183"/>
                    <a:pt x="952" y="1192"/>
                    <a:pt x="938" y="1204"/>
                  </a:cubicBezTo>
                  <a:cubicBezTo>
                    <a:pt x="935" y="1206"/>
                    <a:pt x="927" y="1211"/>
                    <a:pt x="930" y="1217"/>
                  </a:cubicBezTo>
                  <a:cubicBezTo>
                    <a:pt x="937" y="1219"/>
                    <a:pt x="943" y="1208"/>
                    <a:pt x="949" y="1204"/>
                  </a:cubicBezTo>
                  <a:cubicBezTo>
                    <a:pt x="962" y="1195"/>
                    <a:pt x="979" y="1188"/>
                    <a:pt x="994" y="1180"/>
                  </a:cubicBezTo>
                  <a:cubicBezTo>
                    <a:pt x="1009" y="1173"/>
                    <a:pt x="1026" y="1166"/>
                    <a:pt x="1041" y="1159"/>
                  </a:cubicBezTo>
                  <a:cubicBezTo>
                    <a:pt x="1135" y="1115"/>
                    <a:pt x="1249" y="1107"/>
                    <a:pt x="1363" y="1096"/>
                  </a:cubicBezTo>
                  <a:cubicBezTo>
                    <a:pt x="1452" y="1087"/>
                    <a:pt x="1547" y="1072"/>
                    <a:pt x="1638" y="1089"/>
                  </a:cubicBezTo>
                  <a:cubicBezTo>
                    <a:pt x="1666" y="968"/>
                    <a:pt x="1702" y="836"/>
                    <a:pt x="1736" y="722"/>
                  </a:cubicBezTo>
                  <a:cubicBezTo>
                    <a:pt x="1739" y="713"/>
                    <a:pt x="1739" y="704"/>
                    <a:pt x="1741" y="694"/>
                  </a:cubicBezTo>
                  <a:cubicBezTo>
                    <a:pt x="1745" y="681"/>
                    <a:pt x="1753" y="670"/>
                    <a:pt x="1756" y="657"/>
                  </a:cubicBezTo>
                  <a:cubicBezTo>
                    <a:pt x="1761" y="643"/>
                    <a:pt x="1762" y="627"/>
                    <a:pt x="1766" y="612"/>
                  </a:cubicBezTo>
                  <a:cubicBezTo>
                    <a:pt x="1784" y="556"/>
                    <a:pt x="1806" y="496"/>
                    <a:pt x="1811" y="445"/>
                  </a:cubicBezTo>
                  <a:cubicBezTo>
                    <a:pt x="1794" y="440"/>
                    <a:pt x="1773" y="439"/>
                    <a:pt x="1755" y="435"/>
                  </a:cubicBezTo>
                  <a:close/>
                  <a:moveTo>
                    <a:pt x="1668" y="534"/>
                  </a:moveTo>
                  <a:cubicBezTo>
                    <a:pt x="1669" y="528"/>
                    <a:pt x="1675" y="518"/>
                    <a:pt x="1672" y="513"/>
                  </a:cubicBezTo>
                  <a:cubicBezTo>
                    <a:pt x="1670" y="518"/>
                    <a:pt x="1665" y="529"/>
                    <a:pt x="1668" y="534"/>
                  </a:cubicBezTo>
                  <a:close/>
                  <a:moveTo>
                    <a:pt x="1376" y="805"/>
                  </a:moveTo>
                  <a:cubicBezTo>
                    <a:pt x="1316" y="813"/>
                    <a:pt x="1274" y="847"/>
                    <a:pt x="1227" y="875"/>
                  </a:cubicBezTo>
                  <a:cubicBezTo>
                    <a:pt x="1192" y="906"/>
                    <a:pt x="1153" y="931"/>
                    <a:pt x="1117" y="961"/>
                  </a:cubicBezTo>
                  <a:cubicBezTo>
                    <a:pt x="1046" y="1034"/>
                    <a:pt x="974" y="1116"/>
                    <a:pt x="920" y="1200"/>
                  </a:cubicBezTo>
                  <a:cubicBezTo>
                    <a:pt x="963" y="1150"/>
                    <a:pt x="1011" y="1105"/>
                    <a:pt x="1064" y="1064"/>
                  </a:cubicBezTo>
                  <a:cubicBezTo>
                    <a:pt x="1081" y="1060"/>
                    <a:pt x="1096" y="1043"/>
                    <a:pt x="1110" y="1031"/>
                  </a:cubicBezTo>
                  <a:cubicBezTo>
                    <a:pt x="1148" y="1013"/>
                    <a:pt x="1179" y="983"/>
                    <a:pt x="1217" y="963"/>
                  </a:cubicBezTo>
                  <a:cubicBezTo>
                    <a:pt x="1254" y="943"/>
                    <a:pt x="1289" y="921"/>
                    <a:pt x="1333" y="908"/>
                  </a:cubicBezTo>
                  <a:cubicBezTo>
                    <a:pt x="1335" y="904"/>
                    <a:pt x="1341" y="904"/>
                    <a:pt x="1343" y="900"/>
                  </a:cubicBezTo>
                  <a:cubicBezTo>
                    <a:pt x="1400" y="881"/>
                    <a:pt x="1484" y="852"/>
                    <a:pt x="1554" y="868"/>
                  </a:cubicBezTo>
                  <a:cubicBezTo>
                    <a:pt x="1556" y="858"/>
                    <a:pt x="1550" y="857"/>
                    <a:pt x="1549" y="850"/>
                  </a:cubicBezTo>
                  <a:cubicBezTo>
                    <a:pt x="1538" y="849"/>
                    <a:pt x="1529" y="848"/>
                    <a:pt x="1522" y="848"/>
                  </a:cubicBezTo>
                  <a:cubicBezTo>
                    <a:pt x="1500" y="836"/>
                    <a:pt x="1468" y="839"/>
                    <a:pt x="1439" y="843"/>
                  </a:cubicBezTo>
                  <a:cubicBezTo>
                    <a:pt x="1400" y="849"/>
                    <a:pt x="1356" y="862"/>
                    <a:pt x="1326" y="880"/>
                  </a:cubicBezTo>
                  <a:cubicBezTo>
                    <a:pt x="1313" y="888"/>
                    <a:pt x="1303" y="901"/>
                    <a:pt x="1288" y="901"/>
                  </a:cubicBezTo>
                  <a:cubicBezTo>
                    <a:pt x="1293" y="895"/>
                    <a:pt x="1302" y="892"/>
                    <a:pt x="1310" y="888"/>
                  </a:cubicBezTo>
                  <a:cubicBezTo>
                    <a:pt x="1350" y="842"/>
                    <a:pt x="1434" y="832"/>
                    <a:pt x="1509" y="827"/>
                  </a:cubicBezTo>
                  <a:cubicBezTo>
                    <a:pt x="1510" y="820"/>
                    <a:pt x="1509" y="814"/>
                    <a:pt x="1506" y="812"/>
                  </a:cubicBezTo>
                  <a:cubicBezTo>
                    <a:pt x="1447" y="810"/>
                    <a:pt x="1378" y="834"/>
                    <a:pt x="1331" y="850"/>
                  </a:cubicBezTo>
                  <a:cubicBezTo>
                    <a:pt x="1362" y="825"/>
                    <a:pt x="1414" y="814"/>
                    <a:pt x="1454" y="803"/>
                  </a:cubicBezTo>
                  <a:cubicBezTo>
                    <a:pt x="1427" y="803"/>
                    <a:pt x="1401" y="802"/>
                    <a:pt x="1376" y="805"/>
                  </a:cubicBezTo>
                  <a:close/>
                  <a:moveTo>
                    <a:pt x="411" y="1047"/>
                  </a:moveTo>
                  <a:cubicBezTo>
                    <a:pt x="407" y="1046"/>
                    <a:pt x="403" y="1045"/>
                    <a:pt x="398" y="1044"/>
                  </a:cubicBezTo>
                  <a:cubicBezTo>
                    <a:pt x="343" y="1029"/>
                    <a:pt x="290" y="1012"/>
                    <a:pt x="240" y="1001"/>
                  </a:cubicBezTo>
                  <a:cubicBezTo>
                    <a:pt x="184" y="988"/>
                    <a:pt x="124" y="978"/>
                    <a:pt x="74" y="969"/>
                  </a:cubicBezTo>
                  <a:cubicBezTo>
                    <a:pt x="66" y="974"/>
                    <a:pt x="62" y="971"/>
                    <a:pt x="54" y="973"/>
                  </a:cubicBezTo>
                  <a:cubicBezTo>
                    <a:pt x="47" y="986"/>
                    <a:pt x="37" y="995"/>
                    <a:pt x="31" y="1009"/>
                  </a:cubicBezTo>
                  <a:cubicBezTo>
                    <a:pt x="59" y="1010"/>
                    <a:pt x="79" y="1013"/>
                    <a:pt x="103" y="1016"/>
                  </a:cubicBezTo>
                  <a:cubicBezTo>
                    <a:pt x="193" y="1029"/>
                    <a:pt x="282" y="1046"/>
                    <a:pt x="368" y="1057"/>
                  </a:cubicBezTo>
                  <a:cubicBezTo>
                    <a:pt x="405" y="1062"/>
                    <a:pt x="447" y="1065"/>
                    <a:pt x="491" y="1072"/>
                  </a:cubicBezTo>
                  <a:cubicBezTo>
                    <a:pt x="494" y="1073"/>
                    <a:pt x="502" y="1078"/>
                    <a:pt x="504" y="1072"/>
                  </a:cubicBezTo>
                  <a:cubicBezTo>
                    <a:pt x="475" y="1064"/>
                    <a:pt x="441" y="1058"/>
                    <a:pt x="411" y="1047"/>
                  </a:cubicBezTo>
                  <a:close/>
                  <a:moveTo>
                    <a:pt x="617" y="1129"/>
                  </a:moveTo>
                  <a:cubicBezTo>
                    <a:pt x="596" y="1121"/>
                    <a:pt x="576" y="1112"/>
                    <a:pt x="553" y="1104"/>
                  </a:cubicBezTo>
                  <a:cubicBezTo>
                    <a:pt x="543" y="1101"/>
                    <a:pt x="532" y="1096"/>
                    <a:pt x="521" y="1092"/>
                  </a:cubicBezTo>
                  <a:cubicBezTo>
                    <a:pt x="499" y="1086"/>
                    <a:pt x="470" y="1087"/>
                    <a:pt x="445" y="1082"/>
                  </a:cubicBezTo>
                  <a:cubicBezTo>
                    <a:pt x="408" y="1076"/>
                    <a:pt x="366" y="1072"/>
                    <a:pt x="327" y="1067"/>
                  </a:cubicBezTo>
                  <a:cubicBezTo>
                    <a:pt x="229" y="1056"/>
                    <a:pt x="137" y="1030"/>
                    <a:pt x="46" y="1024"/>
                  </a:cubicBezTo>
                  <a:cubicBezTo>
                    <a:pt x="35" y="1032"/>
                    <a:pt x="26" y="1050"/>
                    <a:pt x="23" y="1061"/>
                  </a:cubicBezTo>
                  <a:cubicBezTo>
                    <a:pt x="67" y="1062"/>
                    <a:pt x="112" y="1071"/>
                    <a:pt x="161" y="1076"/>
                  </a:cubicBezTo>
                  <a:cubicBezTo>
                    <a:pt x="214" y="1081"/>
                    <a:pt x="288" y="1081"/>
                    <a:pt x="335" y="1087"/>
                  </a:cubicBezTo>
                  <a:cubicBezTo>
                    <a:pt x="358" y="1091"/>
                    <a:pt x="382" y="1091"/>
                    <a:pt x="402" y="1096"/>
                  </a:cubicBezTo>
                  <a:cubicBezTo>
                    <a:pt x="407" y="1097"/>
                    <a:pt x="412" y="1101"/>
                    <a:pt x="416" y="1102"/>
                  </a:cubicBezTo>
                  <a:cubicBezTo>
                    <a:pt x="446" y="1110"/>
                    <a:pt x="478" y="1107"/>
                    <a:pt x="508" y="1114"/>
                  </a:cubicBezTo>
                  <a:cubicBezTo>
                    <a:pt x="556" y="1126"/>
                    <a:pt x="600" y="1138"/>
                    <a:pt x="642" y="1150"/>
                  </a:cubicBezTo>
                  <a:cubicBezTo>
                    <a:pt x="658" y="1155"/>
                    <a:pt x="674" y="1163"/>
                    <a:pt x="690" y="1160"/>
                  </a:cubicBezTo>
                  <a:cubicBezTo>
                    <a:pt x="662" y="1154"/>
                    <a:pt x="640" y="1137"/>
                    <a:pt x="617" y="1129"/>
                  </a:cubicBezTo>
                  <a:close/>
                  <a:moveTo>
                    <a:pt x="551" y="1087"/>
                  </a:moveTo>
                  <a:cubicBezTo>
                    <a:pt x="537" y="1082"/>
                    <a:pt x="522" y="1077"/>
                    <a:pt x="508" y="1072"/>
                  </a:cubicBezTo>
                  <a:cubicBezTo>
                    <a:pt x="518" y="1080"/>
                    <a:pt x="540" y="1085"/>
                    <a:pt x="551" y="1087"/>
                  </a:cubicBezTo>
                  <a:close/>
                  <a:moveTo>
                    <a:pt x="446" y="1119"/>
                  </a:moveTo>
                  <a:cubicBezTo>
                    <a:pt x="423" y="1116"/>
                    <a:pt x="404" y="1112"/>
                    <a:pt x="378" y="1109"/>
                  </a:cubicBezTo>
                  <a:cubicBezTo>
                    <a:pt x="340" y="1105"/>
                    <a:pt x="301" y="1094"/>
                    <a:pt x="265" y="1092"/>
                  </a:cubicBezTo>
                  <a:cubicBezTo>
                    <a:pt x="211" y="1090"/>
                    <a:pt x="164" y="1092"/>
                    <a:pt x="119" y="1086"/>
                  </a:cubicBezTo>
                  <a:cubicBezTo>
                    <a:pt x="108" y="1084"/>
                    <a:pt x="98" y="1083"/>
                    <a:pt x="88" y="1082"/>
                  </a:cubicBezTo>
                  <a:cubicBezTo>
                    <a:pt x="78" y="1081"/>
                    <a:pt x="60" y="1075"/>
                    <a:pt x="53" y="1077"/>
                  </a:cubicBezTo>
                  <a:cubicBezTo>
                    <a:pt x="38" y="1082"/>
                    <a:pt x="33" y="1108"/>
                    <a:pt x="30" y="1122"/>
                  </a:cubicBezTo>
                  <a:cubicBezTo>
                    <a:pt x="55" y="1116"/>
                    <a:pt x="89" y="1123"/>
                    <a:pt x="101" y="1109"/>
                  </a:cubicBezTo>
                  <a:cubicBezTo>
                    <a:pt x="114" y="1122"/>
                    <a:pt x="141" y="1112"/>
                    <a:pt x="162" y="1112"/>
                  </a:cubicBezTo>
                  <a:cubicBezTo>
                    <a:pt x="171" y="1112"/>
                    <a:pt x="181" y="1117"/>
                    <a:pt x="191" y="1117"/>
                  </a:cubicBezTo>
                  <a:cubicBezTo>
                    <a:pt x="234" y="1119"/>
                    <a:pt x="284" y="1121"/>
                    <a:pt x="332" y="1121"/>
                  </a:cubicBezTo>
                  <a:cubicBezTo>
                    <a:pt x="431" y="1121"/>
                    <a:pt x="525" y="1151"/>
                    <a:pt x="611" y="1157"/>
                  </a:cubicBezTo>
                  <a:cubicBezTo>
                    <a:pt x="563" y="1140"/>
                    <a:pt x="505" y="1126"/>
                    <a:pt x="446" y="1119"/>
                  </a:cubicBezTo>
                  <a:close/>
                  <a:moveTo>
                    <a:pt x="722" y="1155"/>
                  </a:moveTo>
                  <a:cubicBezTo>
                    <a:pt x="755" y="1171"/>
                    <a:pt x="795" y="1189"/>
                    <a:pt x="827" y="1200"/>
                  </a:cubicBezTo>
                  <a:cubicBezTo>
                    <a:pt x="757" y="1159"/>
                    <a:pt x="681" y="1132"/>
                    <a:pt x="597" y="1104"/>
                  </a:cubicBezTo>
                  <a:cubicBezTo>
                    <a:pt x="638" y="1121"/>
                    <a:pt x="680" y="1145"/>
                    <a:pt x="722" y="1155"/>
                  </a:cubicBezTo>
                  <a:close/>
                  <a:moveTo>
                    <a:pt x="519" y="1157"/>
                  </a:moveTo>
                  <a:cubicBezTo>
                    <a:pt x="496" y="1154"/>
                    <a:pt x="474" y="1149"/>
                    <a:pt x="451" y="1145"/>
                  </a:cubicBezTo>
                  <a:cubicBezTo>
                    <a:pt x="358" y="1129"/>
                    <a:pt x="232" y="1131"/>
                    <a:pt x="149" y="1127"/>
                  </a:cubicBezTo>
                  <a:cubicBezTo>
                    <a:pt x="120" y="1147"/>
                    <a:pt x="122" y="1195"/>
                    <a:pt x="101" y="1227"/>
                  </a:cubicBezTo>
                  <a:cubicBezTo>
                    <a:pt x="166" y="1205"/>
                    <a:pt x="245" y="1183"/>
                    <a:pt x="330" y="1177"/>
                  </a:cubicBezTo>
                  <a:cubicBezTo>
                    <a:pt x="472" y="1167"/>
                    <a:pt x="616" y="1184"/>
                    <a:pt x="732" y="1199"/>
                  </a:cubicBezTo>
                  <a:cubicBezTo>
                    <a:pt x="660" y="1178"/>
                    <a:pt x="590" y="1167"/>
                    <a:pt x="519" y="1157"/>
                  </a:cubicBezTo>
                  <a:close/>
                  <a:moveTo>
                    <a:pt x="111" y="1127"/>
                  </a:moveTo>
                  <a:cubicBezTo>
                    <a:pt x="95" y="1138"/>
                    <a:pt x="89" y="1152"/>
                    <a:pt x="78" y="1170"/>
                  </a:cubicBezTo>
                  <a:cubicBezTo>
                    <a:pt x="71" y="1181"/>
                    <a:pt x="64" y="1192"/>
                    <a:pt x="58" y="1204"/>
                  </a:cubicBezTo>
                  <a:cubicBezTo>
                    <a:pt x="38" y="1239"/>
                    <a:pt x="22" y="1266"/>
                    <a:pt x="23" y="1305"/>
                  </a:cubicBezTo>
                  <a:cubicBezTo>
                    <a:pt x="90" y="1333"/>
                    <a:pt x="179" y="1311"/>
                    <a:pt x="244" y="1311"/>
                  </a:cubicBezTo>
                  <a:cubicBezTo>
                    <a:pt x="322" y="1312"/>
                    <a:pt x="402" y="1298"/>
                    <a:pt x="480" y="1292"/>
                  </a:cubicBezTo>
                  <a:cubicBezTo>
                    <a:pt x="522" y="1288"/>
                    <a:pt x="563" y="1283"/>
                    <a:pt x="602" y="1282"/>
                  </a:cubicBezTo>
                  <a:cubicBezTo>
                    <a:pt x="663" y="1264"/>
                    <a:pt x="736" y="1266"/>
                    <a:pt x="800" y="1263"/>
                  </a:cubicBezTo>
                  <a:cubicBezTo>
                    <a:pt x="798" y="1256"/>
                    <a:pt x="796" y="1248"/>
                    <a:pt x="793" y="1242"/>
                  </a:cubicBezTo>
                  <a:cubicBezTo>
                    <a:pt x="700" y="1248"/>
                    <a:pt x="613" y="1249"/>
                    <a:pt x="529" y="1263"/>
                  </a:cubicBezTo>
                  <a:cubicBezTo>
                    <a:pt x="514" y="1266"/>
                    <a:pt x="501" y="1271"/>
                    <a:pt x="486" y="1272"/>
                  </a:cubicBezTo>
                  <a:cubicBezTo>
                    <a:pt x="480" y="1272"/>
                    <a:pt x="474" y="1269"/>
                    <a:pt x="468" y="1270"/>
                  </a:cubicBezTo>
                  <a:cubicBezTo>
                    <a:pt x="397" y="1278"/>
                    <a:pt x="318" y="1298"/>
                    <a:pt x="242" y="1297"/>
                  </a:cubicBezTo>
                  <a:cubicBezTo>
                    <a:pt x="280" y="1281"/>
                    <a:pt x="322" y="1286"/>
                    <a:pt x="362" y="1277"/>
                  </a:cubicBezTo>
                  <a:cubicBezTo>
                    <a:pt x="408" y="1266"/>
                    <a:pt x="456" y="1255"/>
                    <a:pt x="503" y="1253"/>
                  </a:cubicBezTo>
                  <a:cubicBezTo>
                    <a:pt x="447" y="1252"/>
                    <a:pt x="385" y="1252"/>
                    <a:pt x="315" y="1260"/>
                  </a:cubicBezTo>
                  <a:cubicBezTo>
                    <a:pt x="299" y="1262"/>
                    <a:pt x="284" y="1262"/>
                    <a:pt x="269" y="1263"/>
                  </a:cubicBezTo>
                  <a:cubicBezTo>
                    <a:pt x="236" y="1267"/>
                    <a:pt x="204" y="1275"/>
                    <a:pt x="174" y="1275"/>
                  </a:cubicBezTo>
                  <a:cubicBezTo>
                    <a:pt x="151" y="1275"/>
                    <a:pt x="129" y="1271"/>
                    <a:pt x="108" y="1273"/>
                  </a:cubicBezTo>
                  <a:cubicBezTo>
                    <a:pt x="99" y="1274"/>
                    <a:pt x="90" y="1281"/>
                    <a:pt x="81" y="1278"/>
                  </a:cubicBezTo>
                  <a:cubicBezTo>
                    <a:pt x="77" y="1270"/>
                    <a:pt x="82" y="1261"/>
                    <a:pt x="86" y="1257"/>
                  </a:cubicBezTo>
                  <a:cubicBezTo>
                    <a:pt x="83" y="1247"/>
                    <a:pt x="85" y="1231"/>
                    <a:pt x="86" y="1228"/>
                  </a:cubicBezTo>
                  <a:cubicBezTo>
                    <a:pt x="97" y="1202"/>
                    <a:pt x="116" y="1169"/>
                    <a:pt x="123" y="1137"/>
                  </a:cubicBezTo>
                  <a:cubicBezTo>
                    <a:pt x="126" y="1136"/>
                    <a:pt x="138" y="1128"/>
                    <a:pt x="131" y="1127"/>
                  </a:cubicBezTo>
                  <a:cubicBezTo>
                    <a:pt x="126" y="1128"/>
                    <a:pt x="117" y="1128"/>
                    <a:pt x="111" y="1127"/>
                  </a:cubicBezTo>
                  <a:close/>
                  <a:moveTo>
                    <a:pt x="358" y="1187"/>
                  </a:moveTo>
                  <a:cubicBezTo>
                    <a:pt x="356" y="1187"/>
                    <a:pt x="357" y="1190"/>
                    <a:pt x="355" y="1190"/>
                  </a:cubicBezTo>
                  <a:cubicBezTo>
                    <a:pt x="315" y="1190"/>
                    <a:pt x="271" y="1198"/>
                    <a:pt x="227" y="1205"/>
                  </a:cubicBezTo>
                  <a:cubicBezTo>
                    <a:pt x="185" y="1212"/>
                    <a:pt x="141" y="1224"/>
                    <a:pt x="104" y="1243"/>
                  </a:cubicBezTo>
                  <a:cubicBezTo>
                    <a:pt x="118" y="1244"/>
                    <a:pt x="134" y="1239"/>
                    <a:pt x="146" y="1243"/>
                  </a:cubicBezTo>
                  <a:cubicBezTo>
                    <a:pt x="130" y="1253"/>
                    <a:pt x="101" y="1244"/>
                    <a:pt x="98" y="1262"/>
                  </a:cubicBezTo>
                  <a:cubicBezTo>
                    <a:pt x="231" y="1259"/>
                    <a:pt x="378" y="1237"/>
                    <a:pt x="504" y="1238"/>
                  </a:cubicBezTo>
                  <a:cubicBezTo>
                    <a:pt x="610" y="1240"/>
                    <a:pt x="679" y="1236"/>
                    <a:pt x="775" y="1227"/>
                  </a:cubicBezTo>
                  <a:cubicBezTo>
                    <a:pt x="731" y="1225"/>
                    <a:pt x="685" y="1216"/>
                    <a:pt x="627" y="1215"/>
                  </a:cubicBezTo>
                  <a:cubicBezTo>
                    <a:pt x="636" y="1210"/>
                    <a:pt x="653" y="1206"/>
                    <a:pt x="664" y="1209"/>
                  </a:cubicBezTo>
                  <a:cubicBezTo>
                    <a:pt x="557" y="1177"/>
                    <a:pt x="446" y="1195"/>
                    <a:pt x="358" y="1187"/>
                  </a:cubicBezTo>
                  <a:close/>
                  <a:moveTo>
                    <a:pt x="740" y="1213"/>
                  </a:moveTo>
                  <a:cubicBezTo>
                    <a:pt x="727" y="1212"/>
                    <a:pt x="710" y="1207"/>
                    <a:pt x="697" y="1210"/>
                  </a:cubicBezTo>
                  <a:cubicBezTo>
                    <a:pt x="712" y="1211"/>
                    <a:pt x="732" y="1216"/>
                    <a:pt x="740" y="1213"/>
                  </a:cubicBezTo>
                  <a:close/>
                  <a:moveTo>
                    <a:pt x="868" y="1252"/>
                  </a:moveTo>
                  <a:cubicBezTo>
                    <a:pt x="863" y="1253"/>
                    <a:pt x="854" y="1249"/>
                    <a:pt x="858" y="1255"/>
                  </a:cubicBezTo>
                  <a:cubicBezTo>
                    <a:pt x="845" y="1252"/>
                    <a:pt x="823" y="1246"/>
                    <a:pt x="808" y="1242"/>
                  </a:cubicBezTo>
                  <a:cubicBezTo>
                    <a:pt x="806" y="1257"/>
                    <a:pt x="818" y="1259"/>
                    <a:pt x="822" y="1268"/>
                  </a:cubicBezTo>
                  <a:cubicBezTo>
                    <a:pt x="862" y="1274"/>
                    <a:pt x="906" y="1279"/>
                    <a:pt x="928" y="1250"/>
                  </a:cubicBezTo>
                  <a:cubicBezTo>
                    <a:pt x="927" y="1244"/>
                    <a:pt x="923" y="1238"/>
                    <a:pt x="916" y="1230"/>
                  </a:cubicBezTo>
                  <a:cubicBezTo>
                    <a:pt x="908" y="1233"/>
                    <a:pt x="901" y="1236"/>
                    <a:pt x="896" y="1242"/>
                  </a:cubicBezTo>
                  <a:cubicBezTo>
                    <a:pt x="892" y="1235"/>
                    <a:pt x="879" y="1248"/>
                    <a:pt x="868" y="125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3415030" y="2564765"/>
            <a:ext cx="609600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再读课文,感受想象</a:t>
            </a:r>
            <a:endParaRPr lang="zh-CN" altLang="en-US" sz="54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431540" y="1268730"/>
            <a:ext cx="674878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作者在文中是怎样描写董存瑞的? 请默读课文,边读边勾画出描写董存瑞神态、动作、语言的相关句子,在空白处写出自己的理解。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415705" y="2276788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文本框 27"/>
          <p:cNvSpPr txBox="1"/>
          <p:nvPr/>
        </p:nvSpPr>
        <p:spPr>
          <a:xfrm>
            <a:off x="3071495" y="1124585"/>
            <a:ext cx="7869555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“董存瑞瞪着敌人的暗堡,两眼迸射出仇恨的火花。他跑到连长身边,坚决地说:‘连长,我去炸掉它!’”</a:t>
            </a:r>
            <a:endParaRPr lang="zh-CN" altLang="en-US"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“他抬头眺望远方,用尽力气高喊着:‘同志们,为了新中国,冲啊!’”</a:t>
            </a:r>
            <a:endParaRPr lang="zh-CN" altLang="en-US"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1055660" y="2420933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文本框 27"/>
          <p:cNvSpPr txBox="1"/>
          <p:nvPr/>
        </p:nvSpPr>
        <p:spPr>
          <a:xfrm>
            <a:off x="2449830" y="980440"/>
            <a:ext cx="8453120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“董存瑞瞪着敌人的暗堡,两眼迸射出仇恨的火花。他跑到连长身边,坚决地说:‘连长,我去炸掉它!’”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zh-CN" altLang="en-US" sz="2800" b="1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这句话是董存瑞请求炸暗堡时说的话,从“瞪”“仇恨的火花”等词语可以看出董存瑞对敌人的痛恨,对于炸暗堡这件事情的坚定。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335570" y="2349178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https://d.book118.com/177110150044006032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2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3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4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5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6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9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10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11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暗香扑面">
      <a:majorFont>
        <a:latin typeface="Franklin Gothic Medium"/>
        <a:ea typeface="微软雅黑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/>
        <a:ea typeface="黑体"/>
        <a:cs typeface="Arial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Franklin Gothic Medium</vt:lpstr>
      <vt:lpstr>微软雅黑</vt:lpstr>
      <vt:lpstr>Franklin Gothic Book</vt:lpstr>
      <vt:lpstr>黑体</vt:lpstr>
      <vt:lpstr>新蒂黑板报</vt:lpstr>
      <vt:lpstr>汉仪丫丫体简</vt:lpstr>
      <vt:lpstr>宋体</vt:lpstr>
      <vt:lpstr>楷体</vt:lpstr>
      <vt:lpstr>PinYinok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2024-09-05T00:01:54.000</cp:lastPrinted>
  <dcterms:created xsi:type="dcterms:W3CDTF">2024-09-04T16:01:54Z</dcterms:created>
  <dcterms:modified xsi:type="dcterms:W3CDTF">2024-09-04T16:01:57Z</dcterms:modified>
</cp:coreProperties>
</file>