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593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202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13" Type="http://schemas.openxmlformats.org/officeDocument/2006/relationships/tags" Target="../tags/tag11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tags" Target="../tags/tag3.xml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.xml" /><Relationship Id="rId2" Type="http://schemas.openxmlformats.org/officeDocument/2006/relationships/tags" Target="../tags/tag13.xml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tags" Target="../tags/tag16.xml" /><Relationship Id="rId6" Type="http://schemas.openxmlformats.org/officeDocument/2006/relationships/tags" Target="../tags/tag17.xml" /><Relationship Id="rId7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.xml" /><Relationship Id="rId2" Type="http://schemas.openxmlformats.org/officeDocument/2006/relationships/tags" Target="../tags/tag19.xml" /><Relationship Id="rId3" Type="http://schemas.openxmlformats.org/officeDocument/2006/relationships/image" Target="../media/image3.png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10" Type="http://schemas.openxmlformats.org/officeDocument/2006/relationships/tags" Target="../tags/tag31.xml" /><Relationship Id="rId11" Type="http://schemas.openxmlformats.org/officeDocument/2006/relationships/tags" Target="../tags/tag32.xml" /><Relationship Id="rId12" Type="http://schemas.openxmlformats.org/officeDocument/2006/relationships/tags" Target="../tags/tag33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4.xml" /><Relationship Id="rId3" Type="http://schemas.openxmlformats.org/officeDocument/2006/relationships/image" Target="../media/image2.png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tags" Target="../tags/tag30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tags" Target="../tags/tag37.xml" /><Relationship Id="rId5" Type="http://schemas.openxmlformats.org/officeDocument/2006/relationships/tags" Target="../tags/tag38.xml" /><Relationship Id="rId6" Type="http://schemas.openxmlformats.org/officeDocument/2006/relationships/tags" Target="../tags/tag39.xml" /><Relationship Id="rId7" Type="http://schemas.openxmlformats.org/officeDocument/2006/relationships/tags" Target="../tags/tag40.xml" /><Relationship Id="rId8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tags" Target="../tags/tag49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5.xml" /><Relationship Id="rId2" Type="http://schemas.openxmlformats.org/officeDocument/2006/relationships/tags" Target="../tags/tag56.xml" /><Relationship Id="rId3" Type="http://schemas.openxmlformats.org/officeDocument/2006/relationships/tags" Target="../tags/tag57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75.xml" /><Relationship Id="rId11" Type="http://schemas.openxmlformats.org/officeDocument/2006/relationships/tags" Target="../tags/tag76.xml" /><Relationship Id="rId12" Type="http://schemas.openxmlformats.org/officeDocument/2006/relationships/tags" Target="../tags/tag77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68.xml" /><Relationship Id="rId3" Type="http://schemas.openxmlformats.org/officeDocument/2006/relationships/image" Target="../media/image2.png" /><Relationship Id="rId4" Type="http://schemas.openxmlformats.org/officeDocument/2006/relationships/tags" Target="../tags/tag69.xml" /><Relationship Id="rId5" Type="http://schemas.openxmlformats.org/officeDocument/2006/relationships/tags" Target="../tags/tag70.xml" /><Relationship Id="rId6" Type="http://schemas.openxmlformats.org/officeDocument/2006/relationships/tags" Target="../tags/tag71.xml" /><Relationship Id="rId7" Type="http://schemas.openxmlformats.org/officeDocument/2006/relationships/tags" Target="../tags/tag72.xml" /><Relationship Id="rId8" Type="http://schemas.openxmlformats.org/officeDocument/2006/relationships/tags" Target="../tags/tag73.xml" /><Relationship Id="rId9" Type="http://schemas.openxmlformats.org/officeDocument/2006/relationships/tags" Target="../tags/tag7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8B6A4D-F49A-46AA-9E7B-E93C7D6B72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600D73-E44F-4853-9824-EF7B3466D9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609B15-CAFB-43B1-BF5C-F173823D3B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DDB7DCA-6B08-4974-B1F8-E847D799A6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48E5867-B50A-4257-8C41-78D59E2252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BC7F6BE-0543-409E-99C0-CAECB4754D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1973524-F3AF-494D-9373-3C0752296D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7D70709-F018-4E2F-B56B-9450B5B799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EA8A22B-6453-4699-87D0-06F99BD774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52DFF8-8755-4A0B-B2D2-F051AC9C6E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01D165-030A-4433-A040-B336079AD9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3791585" cy="6656705"/>
          </a:xfrm>
          <a:prstGeom prst="rect">
            <a:avLst/>
          </a:prstGeom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01585" y="2243455"/>
            <a:ext cx="4590415" cy="4614545"/>
          </a:xfrm>
          <a:prstGeom prst="rect">
            <a:avLst/>
          </a:prstGeom>
        </p:spPr>
      </p:pic>
      <p:cxnSp>
        <p:nvCxnSpPr>
          <p:cNvPr id="3145729" name="直接连接符 21"/>
          <p:cNvCxnSpPr/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/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/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000" b="1" i="0" u="none" strike="noStrike" kern="1200" cap="none" spc="1000" normalizeH="0" baseline="0" noProof="1">
                <a:solidFill>
                  <a:schemeClr val="accent2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 algn="ctr"/>
            <a:r>
              <a:rPr err="1"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150" normalizeH="0" baseline="0" noProof="1">
                <a:solidFill>
                  <a:schemeClr val="accent1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9948545" y="0"/>
            <a:ext cx="2243455" cy="2152015"/>
          </a:xfrm>
          <a:prstGeom prst="rect">
            <a:avLst/>
          </a:prstGeom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4267200" cy="4846320"/>
          </a:xfrm>
          <a:prstGeom prst="rect">
            <a:avLst/>
          </a:prstGeom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01585" y="2243455"/>
            <a:ext cx="4590415" cy="4614545"/>
          </a:xfrm>
          <a:prstGeom prst="rect">
            <a:avLst/>
          </a:prstGeom>
        </p:spPr>
      </p:pic>
      <p:cxnSp>
        <p:nvCxnSpPr>
          <p:cNvPr id="3145735" name="直接连接符 21"/>
          <p:cNvCxnSpPr/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/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/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800" b="1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accent1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3791585" cy="6656705"/>
          </a:xfrm>
          <a:prstGeom prst="rect">
            <a:avLst/>
          </a:prstGeom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01585" y="2243455"/>
            <a:ext cx="4590415" cy="4614545"/>
          </a:xfrm>
          <a:prstGeom prst="rect">
            <a:avLst/>
          </a:prstGeom>
        </p:spPr>
      </p:pic>
      <p:cxnSp>
        <p:nvCxnSpPr>
          <p:cNvPr id="3145741" name="直接连接符 21"/>
          <p:cNvCxnSpPr/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/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/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72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78.xml" /><Relationship Id="rId13" Type="http://schemas.openxmlformats.org/officeDocument/2006/relationships/tags" Target="../tags/tag79.xml" /><Relationship Id="rId14" Type="http://schemas.openxmlformats.org/officeDocument/2006/relationships/tags" Target="../tags/tag80.xml" /><Relationship Id="rId15" Type="http://schemas.openxmlformats.org/officeDocument/2006/relationships/tags" Target="../tags/tag81.xml" /><Relationship Id="rId16" Type="http://schemas.openxmlformats.org/officeDocument/2006/relationships/tags" Target="../tags/tag82.xml" /><Relationship Id="rId17" Type="http://schemas.openxmlformats.org/officeDocument/2006/relationships/tags" Target="../tags/tag83.xml" /><Relationship Id="rId18" Type="http://schemas.openxmlformats.org/officeDocument/2006/relationships/tags" Target="../tags/tag84.xml" /><Relationship Id="rId19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五级</a:t>
            </a:r>
            <a:endParaRPr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5926" r:id="rId2"/>
    <p:sldLayoutId id="2147495927" r:id="rId3"/>
    <p:sldLayoutId id="2147495928" r:id="rId4"/>
    <p:sldLayoutId id="2147495929" r:id="rId5"/>
    <p:sldLayoutId id="2147495930" r:id="rId6"/>
    <p:sldLayoutId id="2147495931" r:id="rId7"/>
    <p:sldLayoutId id="2147495932" r:id="rId8"/>
    <p:sldLayoutId id="2147495933" r:id="rId9"/>
    <p:sldLayoutId id="2147495934" r:id="rId10"/>
    <p:sldLayoutId id="2147495935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marL="2286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8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marL="6858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6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marL="11430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6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marL="16002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4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marL="20574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4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tags" Target="../tags/tag8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7.xml" /><Relationship Id="rId11" Type="http://schemas.openxmlformats.org/officeDocument/2006/relationships/tags" Target="../tags/tag98.xml" /><Relationship Id="rId12" Type="http://schemas.openxmlformats.org/officeDocument/2006/relationships/tags" Target="../tags/tag99.xml" /><Relationship Id="rId13" Type="http://schemas.openxmlformats.org/officeDocument/2006/relationships/tags" Target="../tags/tag100.xml" /><Relationship Id="rId14" Type="http://schemas.openxmlformats.org/officeDocument/2006/relationships/tags" Target="../tags/tag101.xml" /><Relationship Id="rId15" Type="http://schemas.openxmlformats.org/officeDocument/2006/relationships/tags" Target="../tags/tag102.xml" /><Relationship Id="rId16" Type="http://schemas.openxmlformats.org/officeDocument/2006/relationships/tags" Target="../tags/tag103.xml" /><Relationship Id="rId17" Type="http://schemas.openxmlformats.org/officeDocument/2006/relationships/tags" Target="../tags/tag104.xml" /><Relationship Id="rId18" Type="http://schemas.openxmlformats.org/officeDocument/2006/relationships/tags" Target="../tags/tag105.xml" /><Relationship Id="rId19" Type="http://schemas.openxmlformats.org/officeDocument/2006/relationships/tags" Target="../tags/tag106.xml" /><Relationship Id="rId2" Type="http://schemas.openxmlformats.org/officeDocument/2006/relationships/tags" Target="../tags/tag89.xml" /><Relationship Id="rId20" Type="http://schemas.openxmlformats.org/officeDocument/2006/relationships/tags" Target="../tags/tag107.xml" /><Relationship Id="rId21" Type="http://schemas.openxmlformats.org/officeDocument/2006/relationships/tags" Target="../tags/tag108.xml" /><Relationship Id="rId3" Type="http://schemas.openxmlformats.org/officeDocument/2006/relationships/tags" Target="../tags/tag90.xml" /><Relationship Id="rId4" Type="http://schemas.openxmlformats.org/officeDocument/2006/relationships/tags" Target="../tags/tag91.xml" /><Relationship Id="rId5" Type="http://schemas.openxmlformats.org/officeDocument/2006/relationships/tags" Target="../tags/tag92.xml" /><Relationship Id="rId6" Type="http://schemas.openxmlformats.org/officeDocument/2006/relationships/tags" Target="../tags/tag93.xml" /><Relationship Id="rId7" Type="http://schemas.openxmlformats.org/officeDocument/2006/relationships/tags" Target="../tags/tag94.xml" /><Relationship Id="rId8" Type="http://schemas.openxmlformats.org/officeDocument/2006/relationships/tags" Target="../tags/tag95.xml" /><Relationship Id="rId9" Type="http://schemas.openxmlformats.org/officeDocument/2006/relationships/tags" Target="../tags/tag9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9.xml" /><Relationship Id="rId3" Type="http://schemas.openxmlformats.org/officeDocument/2006/relationships/tags" Target="../tags/tag110.xml" /><Relationship Id="rId4" Type="http://schemas.openxmlformats.org/officeDocument/2006/relationships/tags" Target="../tags/tag11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0.xml" /><Relationship Id="rId11" Type="http://schemas.openxmlformats.org/officeDocument/2006/relationships/tags" Target="../tags/tag121.xml" /><Relationship Id="rId12" Type="http://schemas.openxmlformats.org/officeDocument/2006/relationships/tags" Target="../tags/tag122.xml" /><Relationship Id="rId13" Type="http://schemas.openxmlformats.org/officeDocument/2006/relationships/tags" Target="../tags/tag123.xml" /><Relationship Id="rId2" Type="http://schemas.openxmlformats.org/officeDocument/2006/relationships/tags" Target="../tags/tag112.xml" /><Relationship Id="rId3" Type="http://schemas.openxmlformats.org/officeDocument/2006/relationships/tags" Target="../tags/tag113.xml" /><Relationship Id="rId4" Type="http://schemas.openxmlformats.org/officeDocument/2006/relationships/tags" Target="../tags/tag114.xml" /><Relationship Id="rId5" Type="http://schemas.openxmlformats.org/officeDocument/2006/relationships/tags" Target="../tags/tag115.xml" /><Relationship Id="rId6" Type="http://schemas.openxmlformats.org/officeDocument/2006/relationships/tags" Target="../tags/tag116.xml" /><Relationship Id="rId7" Type="http://schemas.openxmlformats.org/officeDocument/2006/relationships/tags" Target="../tags/tag117.xml" /><Relationship Id="rId8" Type="http://schemas.openxmlformats.org/officeDocument/2006/relationships/tags" Target="../tags/tag118.xml" /><Relationship Id="rId9" Type="http://schemas.openxmlformats.org/officeDocument/2006/relationships/tags" Target="../tags/tag119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2.xml" /><Relationship Id="rId11" Type="http://schemas.openxmlformats.org/officeDocument/2006/relationships/tags" Target="../tags/tag133.xml" /><Relationship Id="rId12" Type="http://schemas.openxmlformats.org/officeDocument/2006/relationships/tags" Target="../tags/tag134.xml" /><Relationship Id="rId13" Type="http://schemas.openxmlformats.org/officeDocument/2006/relationships/tags" Target="../tags/tag135.xml" /><Relationship Id="rId2" Type="http://schemas.openxmlformats.org/officeDocument/2006/relationships/tags" Target="../tags/tag124.xml" /><Relationship Id="rId3" Type="http://schemas.openxmlformats.org/officeDocument/2006/relationships/tags" Target="../tags/tag125.xml" /><Relationship Id="rId4" Type="http://schemas.openxmlformats.org/officeDocument/2006/relationships/tags" Target="../tags/tag126.xml" /><Relationship Id="rId5" Type="http://schemas.openxmlformats.org/officeDocument/2006/relationships/tags" Target="../tags/tag127.xml" /><Relationship Id="rId6" Type="http://schemas.openxmlformats.org/officeDocument/2006/relationships/tags" Target="../tags/tag128.xml" /><Relationship Id="rId7" Type="http://schemas.openxmlformats.org/officeDocument/2006/relationships/tags" Target="../tags/tag129.xml" /><Relationship Id="rId8" Type="http://schemas.openxmlformats.org/officeDocument/2006/relationships/tags" Target="../tags/tag130.xml" /><Relationship Id="rId9" Type="http://schemas.openxmlformats.org/officeDocument/2006/relationships/tags" Target="../tags/tag13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4.xml" /><Relationship Id="rId11" Type="http://schemas.openxmlformats.org/officeDocument/2006/relationships/tags" Target="../tags/tag145.xml" /><Relationship Id="rId12" Type="http://schemas.openxmlformats.org/officeDocument/2006/relationships/tags" Target="../tags/tag146.xml" /><Relationship Id="rId13" Type="http://schemas.openxmlformats.org/officeDocument/2006/relationships/tags" Target="../tags/tag147.xml" /><Relationship Id="rId2" Type="http://schemas.openxmlformats.org/officeDocument/2006/relationships/tags" Target="../tags/tag136.xml" /><Relationship Id="rId3" Type="http://schemas.openxmlformats.org/officeDocument/2006/relationships/tags" Target="../tags/tag137.xml" /><Relationship Id="rId4" Type="http://schemas.openxmlformats.org/officeDocument/2006/relationships/tags" Target="../tags/tag138.xml" /><Relationship Id="rId5" Type="http://schemas.openxmlformats.org/officeDocument/2006/relationships/tags" Target="../tags/tag139.xml" /><Relationship Id="rId6" Type="http://schemas.openxmlformats.org/officeDocument/2006/relationships/tags" Target="../tags/tag140.xml" /><Relationship Id="rId7" Type="http://schemas.openxmlformats.org/officeDocument/2006/relationships/tags" Target="../tags/tag141.xml" /><Relationship Id="rId8" Type="http://schemas.openxmlformats.org/officeDocument/2006/relationships/tags" Target="../tags/tag142.xml" /><Relationship Id="rId9" Type="http://schemas.openxmlformats.org/officeDocument/2006/relationships/tags" Target="../tags/tag14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48.xml" /><Relationship Id="rId3" Type="http://schemas.openxmlformats.org/officeDocument/2006/relationships/tags" Target="../tags/tag149.xml" /><Relationship Id="rId4" Type="http://schemas.openxmlformats.org/officeDocument/2006/relationships/tags" Target="../tags/tag15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9.xml" /><Relationship Id="rId11" Type="http://schemas.openxmlformats.org/officeDocument/2006/relationships/tags" Target="../tags/tag160.xml" /><Relationship Id="rId12" Type="http://schemas.openxmlformats.org/officeDocument/2006/relationships/tags" Target="../tags/tag161.xml" /><Relationship Id="rId13" Type="http://schemas.openxmlformats.org/officeDocument/2006/relationships/tags" Target="../tags/tag162.xml" /><Relationship Id="rId2" Type="http://schemas.openxmlformats.org/officeDocument/2006/relationships/tags" Target="../tags/tag151.xml" /><Relationship Id="rId3" Type="http://schemas.openxmlformats.org/officeDocument/2006/relationships/tags" Target="../tags/tag152.xml" /><Relationship Id="rId4" Type="http://schemas.openxmlformats.org/officeDocument/2006/relationships/tags" Target="../tags/tag153.xml" /><Relationship Id="rId5" Type="http://schemas.openxmlformats.org/officeDocument/2006/relationships/tags" Target="../tags/tag154.xml" /><Relationship Id="rId6" Type="http://schemas.openxmlformats.org/officeDocument/2006/relationships/tags" Target="../tags/tag155.xml" /><Relationship Id="rId7" Type="http://schemas.openxmlformats.org/officeDocument/2006/relationships/tags" Target="../tags/tag156.xml" /><Relationship Id="rId8" Type="http://schemas.openxmlformats.org/officeDocument/2006/relationships/tags" Target="../tags/tag157.xml" /><Relationship Id="rId9" Type="http://schemas.openxmlformats.org/officeDocument/2006/relationships/tags" Target="../tags/tag15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63.xml" /><Relationship Id="rId3" Type="http://schemas.openxmlformats.org/officeDocument/2006/relationships/tags" Target="../tags/tag164.xml" /><Relationship Id="rId4" Type="http://schemas.openxmlformats.org/officeDocument/2006/relationships/tags" Target="../tags/tag165.xml" /><Relationship Id="rId5" Type="http://schemas.openxmlformats.org/officeDocument/2006/relationships/tags" Target="../tags/tag166.xml" /><Relationship Id="rId6" Type="http://schemas.openxmlformats.org/officeDocument/2006/relationships/tags" Target="../tags/tag167.xml" /><Relationship Id="rId7" Type="http://schemas.openxmlformats.org/officeDocument/2006/relationships/tags" Target="../tags/tag168.xml" /><Relationship Id="rId8" Type="http://schemas.openxmlformats.org/officeDocument/2006/relationships/tags" Target="../tags/tag169.xml" /><Relationship Id="rId9" Type="http://schemas.openxmlformats.org/officeDocument/2006/relationships/tags" Target="../tags/tag170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71.xml" /><Relationship Id="rId3" Type="http://schemas.openxmlformats.org/officeDocument/2006/relationships/tags" Target="../tags/tag172.xml" /><Relationship Id="rId4" Type="http://schemas.openxmlformats.org/officeDocument/2006/relationships/tags" Target="../tags/tag173.xml" /><Relationship Id="rId5" Type="http://schemas.openxmlformats.org/officeDocument/2006/relationships/tags" Target="../tags/tag17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75.xml" /><Relationship Id="rId3" Type="http://schemas.openxmlformats.org/officeDocument/2006/relationships/tags" Target="../tags/tag176.xml" /><Relationship Id="rId4" Type="http://schemas.openxmlformats.org/officeDocument/2006/relationships/tags" Target="../tags/tag17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6.xml" /><Relationship Id="rId11" Type="http://schemas.openxmlformats.org/officeDocument/2006/relationships/tags" Target="../tags/tag187.xml" /><Relationship Id="rId12" Type="http://schemas.openxmlformats.org/officeDocument/2006/relationships/tags" Target="../tags/tag188.xml" /><Relationship Id="rId13" Type="http://schemas.openxmlformats.org/officeDocument/2006/relationships/tags" Target="../tags/tag189.xml" /><Relationship Id="rId2" Type="http://schemas.openxmlformats.org/officeDocument/2006/relationships/tags" Target="../tags/tag178.xml" /><Relationship Id="rId3" Type="http://schemas.openxmlformats.org/officeDocument/2006/relationships/tags" Target="../tags/tag179.xml" /><Relationship Id="rId4" Type="http://schemas.openxmlformats.org/officeDocument/2006/relationships/tags" Target="../tags/tag180.xml" /><Relationship Id="rId5" Type="http://schemas.openxmlformats.org/officeDocument/2006/relationships/tags" Target="../tags/tag181.xml" /><Relationship Id="rId6" Type="http://schemas.openxmlformats.org/officeDocument/2006/relationships/tags" Target="../tags/tag182.xml" /><Relationship Id="rId7" Type="http://schemas.openxmlformats.org/officeDocument/2006/relationships/tags" Target="../tags/tag183.xml" /><Relationship Id="rId8" Type="http://schemas.openxmlformats.org/officeDocument/2006/relationships/tags" Target="../tags/tag184.xml" /><Relationship Id="rId9" Type="http://schemas.openxmlformats.org/officeDocument/2006/relationships/tags" Target="../tags/tag18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8.xml" /><Relationship Id="rId11" Type="http://schemas.openxmlformats.org/officeDocument/2006/relationships/tags" Target="../tags/tag199.xml" /><Relationship Id="rId12" Type="http://schemas.openxmlformats.org/officeDocument/2006/relationships/tags" Target="../tags/tag200.xml" /><Relationship Id="rId13" Type="http://schemas.openxmlformats.org/officeDocument/2006/relationships/tags" Target="../tags/tag201.xml" /><Relationship Id="rId2" Type="http://schemas.openxmlformats.org/officeDocument/2006/relationships/tags" Target="../tags/tag190.xml" /><Relationship Id="rId3" Type="http://schemas.openxmlformats.org/officeDocument/2006/relationships/tags" Target="../tags/tag191.xml" /><Relationship Id="rId4" Type="http://schemas.openxmlformats.org/officeDocument/2006/relationships/tags" Target="../tags/tag192.xml" /><Relationship Id="rId5" Type="http://schemas.openxmlformats.org/officeDocument/2006/relationships/tags" Target="../tags/tag193.xml" /><Relationship Id="rId6" Type="http://schemas.openxmlformats.org/officeDocument/2006/relationships/tags" Target="../tags/tag194.xml" /><Relationship Id="rId7" Type="http://schemas.openxmlformats.org/officeDocument/2006/relationships/tags" Target="../tags/tag195.xml" /><Relationship Id="rId8" Type="http://schemas.openxmlformats.org/officeDocument/2006/relationships/tags" Target="../tags/tag196.xml" /><Relationship Id="rId9" Type="http://schemas.openxmlformats.org/officeDocument/2006/relationships/tags" Target="../tags/tag197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77112000131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/单击此处添加副标题内容/</a:t>
            </a:r>
            <a:endParaRPr lang="zh-CN" altLang="en-US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健康宣教之老年痴呆症不可怕关爱从早开始</a:t>
            </a:r>
            <a:endParaRPr lang="zh-CN" altLang="en-US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04" name="序号"/>
          <p:cNvSpPr txBox="1"/>
          <p:nvPr>
            <p:custDataLst>
              <p:tags r:id="rId3"/>
            </p:custDataLst>
          </p:nvPr>
        </p:nvSpPr>
        <p:spPr>
          <a:xfrm>
            <a:off x="2079475" y="284081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4"/>
            </p:custDataLst>
          </p:nvPr>
        </p:nvSpPr>
        <p:spPr>
          <a:xfrm>
            <a:off x="2079625" y="3363595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老年痴呆症的早期识别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/>
          <p:nvPr>
            <p:custDataLst>
              <p:tags r:id="rId5"/>
            </p:custDataLst>
          </p:nvPr>
        </p:nvCxnSpPr>
        <p:spPr>
          <a:xfrm flipH="1">
            <a:off x="1813275" y="2860092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6"/>
            </p:custDataLst>
          </p:nvPr>
        </p:nvSpPr>
        <p:spPr>
          <a:xfrm>
            <a:off x="5344442" y="284081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lang="en-US" altLang="zh-CN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7"/>
            </p:custDataLst>
          </p:nvPr>
        </p:nvSpPr>
        <p:spPr>
          <a:xfrm>
            <a:off x="5344160" y="3363595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老年痴呆症的预防措施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/>
          <p:nvPr>
            <p:custDataLst>
              <p:tags r:id="rId8"/>
            </p:custDataLst>
          </p:nvPr>
        </p:nvCxnSpPr>
        <p:spPr>
          <a:xfrm flipH="1">
            <a:off x="5078242" y="2860092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9"/>
            </p:custDataLst>
          </p:nvPr>
        </p:nvSpPr>
        <p:spPr>
          <a:xfrm>
            <a:off x="8609409" y="282185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0"/>
            </p:custDataLst>
          </p:nvPr>
        </p:nvSpPr>
        <p:spPr>
          <a:xfrm>
            <a:off x="8609330" y="3344545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老年痴呆症的护理与支持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/>
          <p:nvPr>
            <p:custDataLst>
              <p:tags r:id="rId11"/>
            </p:custDataLst>
          </p:nvPr>
        </p:nvCxnSpPr>
        <p:spPr>
          <a:xfrm flipH="1">
            <a:off x="8343209" y="2841132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2"/>
            </p:custDataLst>
          </p:nvPr>
        </p:nvSpPr>
        <p:spPr>
          <a:xfrm>
            <a:off x="2079475" y="480749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Four.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3"/>
            </p:custDataLst>
          </p:nvPr>
        </p:nvSpPr>
        <p:spPr>
          <a:xfrm>
            <a:off x="2079625" y="5330190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老年痴呆症患者的心理关爱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64"/>
          <p:cNvCxnSpPr/>
          <p:nvPr>
            <p:custDataLst>
              <p:tags r:id="rId14"/>
            </p:custDataLst>
          </p:nvPr>
        </p:nvCxnSpPr>
        <p:spPr>
          <a:xfrm flipH="1">
            <a:off x="1813275" y="4826778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5"/>
            </p:custDataLst>
          </p:nvPr>
        </p:nvSpPr>
        <p:spPr>
          <a:xfrm>
            <a:off x="5344442" y="480749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6"/>
            </p:custDataLst>
          </p:nvPr>
        </p:nvSpPr>
        <p:spPr>
          <a:xfrm>
            <a:off x="5344160" y="5330190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老年痴呆症患者的社区支持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60"/>
          <p:cNvCxnSpPr/>
          <p:nvPr>
            <p:custDataLst>
              <p:tags r:id="rId17"/>
            </p:custDataLst>
          </p:nvPr>
        </p:nvCxnSpPr>
        <p:spPr>
          <a:xfrm flipH="1">
            <a:off x="5078242" y="4826778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4" name="序号"/>
          <p:cNvSpPr txBox="1"/>
          <p:nvPr>
            <p:custDataLst>
              <p:tags r:id="rId18"/>
            </p:custDataLst>
          </p:nvPr>
        </p:nvSpPr>
        <p:spPr>
          <a:xfrm>
            <a:off x="8609409" y="478853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Six.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19"/>
            </p:custDataLst>
          </p:nvPr>
        </p:nvSpPr>
        <p:spPr>
          <a:xfrm>
            <a:off x="8609330" y="5311140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老年痴呆症患者的家庭关爱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3" name="直接连接符 56"/>
          <p:cNvCxnSpPr/>
          <p:nvPr>
            <p:custDataLst>
              <p:tags r:id="rId20"/>
            </p:custDataLst>
          </p:nvPr>
        </p:nvCxnSpPr>
        <p:spPr>
          <a:xfrm flipH="1">
            <a:off x="8343209" y="4807818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62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  <p:sp>
        <p:nvSpPr>
          <p:cNvPr id="1048864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3704"/>
          </a:bodyPr>
          <a:lstStyle/>
          <a:p>
            <a:r>
              <a:rPr lang="zh-CN" altLang="en-US"/>
              <a:t>老年痴呆症的早期识别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00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早期症状的识别</a:t>
            </a:r>
            <a:endParaRPr lang="zh-CN" altLang="en-US"/>
          </a:p>
        </p:txBody>
      </p:sp>
      <p:sp>
        <p:nvSpPr>
          <p:cNvPr id="1048902" name="矩形 15"/>
          <p:cNvSpPr/>
          <p:nvPr>
            <p:custDataLst>
              <p:tags r:id="rId2"/>
            </p:custDataLst>
          </p:nvPr>
        </p:nvSpPr>
        <p:spPr>
          <a:xfrm>
            <a:off x="2423413" y="1571203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记忆力减退：常常忘记最近发生的事情，或者无法回忆起细节。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4" name="任意多边形 17"/>
          <p:cNvSpPr/>
          <p:nvPr>
            <p:custDataLst>
              <p:tags r:id="rId3"/>
            </p:custDataLst>
          </p:nvPr>
        </p:nvSpPr>
        <p:spPr>
          <a:xfrm flipV="1">
            <a:off x="2345059" y="149040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06" name="任意多边形 18"/>
          <p:cNvSpPr/>
          <p:nvPr>
            <p:custDataLst>
              <p:tags r:id="rId4"/>
            </p:custDataLst>
          </p:nvPr>
        </p:nvSpPr>
        <p:spPr>
          <a:xfrm flipH="1">
            <a:off x="8528509" y="205112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08" name="矩形 27"/>
          <p:cNvSpPr/>
          <p:nvPr>
            <p:custDataLst>
              <p:tags r:id="rId5"/>
            </p:custDataLst>
          </p:nvPr>
        </p:nvSpPr>
        <p:spPr>
          <a:xfrm>
            <a:off x="2423413" y="288853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语言能力下降：说话变得含糊不清，或者无法找到合适的词语来表达意思。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任意多边形 29"/>
          <p:cNvSpPr/>
          <p:nvPr>
            <p:custDataLst>
              <p:tags r:id="rId6"/>
            </p:custDataLst>
          </p:nvPr>
        </p:nvSpPr>
        <p:spPr>
          <a:xfrm flipV="1">
            <a:off x="2345059" y="280773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12" name="任意多边形 30"/>
          <p:cNvSpPr/>
          <p:nvPr>
            <p:custDataLst>
              <p:tags r:id="rId7"/>
            </p:custDataLst>
          </p:nvPr>
        </p:nvSpPr>
        <p:spPr>
          <a:xfrm flipH="1">
            <a:off x="8528509" y="336845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14" name="矩形 5"/>
          <p:cNvSpPr/>
          <p:nvPr>
            <p:custDataLst>
              <p:tags r:id="rId8"/>
            </p:custDataLst>
          </p:nvPr>
        </p:nvSpPr>
        <p:spPr>
          <a:xfrm>
            <a:off x="2423413" y="420586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定向力障碍：容易迷路，或者无法准确判断方向和位置。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6" name="任意多边形 7"/>
          <p:cNvSpPr/>
          <p:nvPr>
            <p:custDataLst>
              <p:tags r:id="rId9"/>
            </p:custDataLst>
          </p:nvPr>
        </p:nvSpPr>
        <p:spPr>
          <a:xfrm flipV="1">
            <a:off x="2345059" y="412505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18" name="任意多边形 8"/>
          <p:cNvSpPr/>
          <p:nvPr>
            <p:custDataLst>
              <p:tags r:id="rId10"/>
            </p:custDataLst>
          </p:nvPr>
        </p:nvSpPr>
        <p:spPr>
          <a:xfrm flipH="1">
            <a:off x="8528509" y="468578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20" name="矩形 10"/>
          <p:cNvSpPr/>
          <p:nvPr>
            <p:custDataLst>
              <p:tags r:id="rId11"/>
            </p:custDataLst>
          </p:nvPr>
        </p:nvSpPr>
        <p:spPr>
          <a:xfrm>
            <a:off x="2423413" y="5523191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情绪不稳定：情绪波动大，易怒、焦虑、抑郁等。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2" name="任意多边形 12"/>
          <p:cNvSpPr/>
          <p:nvPr>
            <p:custDataLst>
              <p:tags r:id="rId12"/>
            </p:custDataLst>
          </p:nvPr>
        </p:nvSpPr>
        <p:spPr>
          <a:xfrm flipV="1">
            <a:off x="2345059" y="544238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24" name="任意多边形 13"/>
          <p:cNvSpPr/>
          <p:nvPr>
            <p:custDataLst>
              <p:tags r:id="rId13"/>
            </p:custDataLst>
          </p:nvPr>
        </p:nvSpPr>
        <p:spPr>
          <a:xfrm flipH="1">
            <a:off x="8528509" y="600311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64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早期诊断的重要性</a:t>
            </a:r>
            <a:endParaRPr lang="zh-CN" altLang="en-US"/>
          </a:p>
        </p:txBody>
      </p:sp>
      <p:sp>
        <p:nvSpPr>
          <p:cNvPr id="1048966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68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0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早期识别有助于早期治疗和干预，提高治疗效果和生活质量。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4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6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早期识别有助于患者更好地规划未来，避免因疾病进展而造成的困扰和损失。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0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2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早期识别有助于家庭和社会更好地理解和支持患者，减轻患者的心理负担。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6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8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早期识别有助于发现潜在的风险因素，预防老年痴呆症的发生和发展。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28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预防胜于治疗</a:t>
            </a:r>
            <a:endParaRPr lang="zh-CN" altLang="en-US"/>
          </a:p>
        </p:txBody>
      </p:sp>
      <p:sp>
        <p:nvSpPr>
          <p:cNvPr id="1049030" name="任意多边形 20"/>
          <p:cNvSpPr/>
          <p:nvPr>
            <p:custDataLst>
              <p:tags r:id="rId2"/>
            </p:custDataLst>
          </p:nvPr>
        </p:nvSpPr>
        <p:spPr>
          <a:xfrm rot="2700000">
            <a:off x="1722571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32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早期识别：了解老年痴呆症的早期症状，如记忆力减退、语言障碍等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矩形 42"/>
          <p:cNvSpPr/>
          <p:nvPr>
            <p:custDataLst>
              <p:tags r:id="rId4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36" name="任意多边形 18"/>
          <p:cNvSpPr/>
          <p:nvPr>
            <p:custDataLst>
              <p:tags r:id="rId5"/>
            </p:custDataLst>
          </p:nvPr>
        </p:nvSpPr>
        <p:spPr>
          <a:xfrm rot="5400000">
            <a:off x="4210703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38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健康生活方式：保持健康的生活方式，如合理饮食、适量运动、戒烟限酒等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矩形 43"/>
          <p:cNvSpPr/>
          <p:nvPr>
            <p:custDataLst>
              <p:tags r:id="rId7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42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44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社交活动：积极参与社交活动，保持社交互动，增加大脑的刺激和锻炼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矩形 44"/>
          <p:cNvSpPr/>
          <p:nvPr>
            <p:custDataLst>
              <p:tags r:id="rId10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48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50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定期体检：定期进行身体检查，及早发现并治疗可能导致老年痴呆症的疾病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矩形 45"/>
          <p:cNvSpPr/>
          <p:nvPr>
            <p:custDataLst>
              <p:tags r:id="rId13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92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  <p:sp>
        <p:nvSpPr>
          <p:cNvPr id="1049094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3704"/>
          </a:bodyPr>
          <a:lstStyle/>
          <a:p>
            <a:r>
              <a:rPr lang="zh-CN" altLang="en-US"/>
              <a:t>老年痴呆症的预防措施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30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保持健康的生活方式</a:t>
            </a:r>
            <a:endParaRPr lang="zh-CN" altLang="en-US"/>
          </a:p>
        </p:txBody>
      </p:sp>
      <p:sp>
        <p:nvSpPr>
          <p:cNvPr id="1049132" name="任意多边形 20"/>
          <p:cNvSpPr/>
          <p:nvPr>
            <p:custDataLst>
              <p:tags r:id="rId2"/>
            </p:custDataLst>
          </p:nvPr>
        </p:nvSpPr>
        <p:spPr>
          <a:xfrm rot="2700000">
            <a:off x="1722571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34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均衡饮食：多吃蔬菜水果，减少油腻和高热量食物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矩形 42"/>
          <p:cNvSpPr/>
          <p:nvPr>
            <p:custDataLst>
              <p:tags r:id="rId4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38" name="任意多边形 18"/>
          <p:cNvSpPr/>
          <p:nvPr>
            <p:custDataLst>
              <p:tags r:id="rId5"/>
            </p:custDataLst>
          </p:nvPr>
        </p:nvSpPr>
        <p:spPr>
          <a:xfrm rot="5400000">
            <a:off x="4210703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40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适量运动：每天至少进行30分钟有氧运动，如散步、慢跑等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矩形 43"/>
          <p:cNvSpPr/>
          <p:nvPr>
            <p:custDataLst>
              <p:tags r:id="rId7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44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46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控制体重：保持体重在正常范围内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矩形 44"/>
          <p:cNvSpPr/>
          <p:nvPr>
            <p:custDataLst>
              <p:tags r:id="rId10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50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52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戒烟限酒：戒烟限酒可以降低老年痴呆症的风险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矩形 45"/>
          <p:cNvSpPr/>
          <p:nvPr>
            <p:custDataLst>
              <p:tags r:id="rId13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94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积极控制慢性疾病</a:t>
            </a:r>
            <a:endParaRPr lang="zh-CN" altLang="en-US"/>
          </a:p>
        </p:txBody>
      </p:sp>
      <p:sp>
        <p:nvSpPr>
          <p:cNvPr id="1049196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98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00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02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04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遵循健康的生活方式，如合理饮食、适量运动、戒烟限酒等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6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定期进行体检，及早发现慢性疾病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8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控制血压、血糖、血脂等慢性病危险因素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0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积极治疗慢性疾病，如心血管疾病、糖尿病等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50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参加社交活动和智力锻炼</a:t>
            </a:r>
            <a:endParaRPr lang="zh-CN" altLang="en-US"/>
          </a:p>
        </p:txBody>
      </p:sp>
      <p:sp>
        <p:nvSpPr>
          <p:cNvPr id="1049252" name="正文"/>
          <p:cNvSpPr txBox="1"/>
          <p:nvPr>
            <p:custDataLst>
              <p:tags r:id="rId2"/>
            </p:custDataLst>
          </p:nvPr>
        </p:nvSpPr>
        <p:spPr>
          <a:xfrm>
            <a:off x="2421831" y="1490400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参加社交活动：多与亲朋好友交流，保持社交网络，可以刺激大脑，提高认知能力。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正文"/>
          <p:cNvSpPr txBox="1"/>
          <p:nvPr>
            <p:custDataLst>
              <p:tags r:id="rId3"/>
            </p:custDataLst>
          </p:nvPr>
        </p:nvSpPr>
        <p:spPr>
          <a:xfrm>
            <a:off x="2421831" y="2753249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智力锻炼：通过阅读、学习新知识、做益智游戏等方式来锻炼大脑，促进神经元的连接和信息传递。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正文"/>
          <p:cNvSpPr txBox="1"/>
          <p:nvPr>
            <p:custDataLst>
              <p:tags r:id="rId4"/>
            </p:custDataLst>
          </p:nvPr>
        </p:nvSpPr>
        <p:spPr>
          <a:xfrm>
            <a:off x="2421831" y="4016097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坚持运动：适当的运动可以促进血液循环和新陈代谢，有助于延缓大脑衰老。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正文"/>
          <p:cNvSpPr txBox="1"/>
          <p:nvPr>
            <p:custDataLst>
              <p:tags r:id="rId5"/>
            </p:custDataLst>
          </p:nvPr>
        </p:nvSpPr>
        <p:spPr>
          <a:xfrm>
            <a:off x="2421831" y="5278946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保持良好的生活习惯：保持均衡的饮食、充足的睡眠和良好的心态，有助于维护身体健康和心理健康。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98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  <p:sp>
        <p:nvSpPr>
          <p:cNvPr id="1049300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老年痴呆症的护理与支持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36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家庭护理与支持</a:t>
            </a:r>
            <a:endParaRPr lang="zh-CN" altLang="en-US"/>
          </a:p>
        </p:txBody>
      </p:sp>
      <p:sp>
        <p:nvSpPr>
          <p:cNvPr id="1049338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0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2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了解老年痴呆症的症状和进程，为患者提供合适的护理方式。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6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8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为患者制定日常生活的照顾计划，包括饮食、起居、安全等方面的安排。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52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54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鼓励患者进行适当的运动和社交活动，以延缓病情的发展。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58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0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关注患者的心理状态，给予关爱和支持，减轻他们的焦虑和抑郁情绪。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400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专业护理与支持</a:t>
            </a:r>
            <a:endParaRPr lang="zh-CN" altLang="en-US"/>
          </a:p>
        </p:txBody>
      </p:sp>
      <p:sp>
        <p:nvSpPr>
          <p:cNvPr id="1049402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04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06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定期评估：对老年痴呆症患者的认知能力进行定期评估，了解病情进展情况。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0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2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8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制定护理计划：根据评估结果，制定个性化的护理计划，包括日常生活照顾、认知训练和心理支持等。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6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8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培训护理人员：对护理人员进行专业培训，提高护理技能和服务质量。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2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4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8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社区支持：建立老年痴呆症患者的社区支持网络，提供相关服务和活动，增加患者社交互动和心理支持。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https://d.book118.com/177112000131006030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/单击此处添加副标题内容/"/>
  <p:tag name="KSO_WM_UNIT_TYPE" val="b"/>
  <p:tag name="KSO_WM_UNIT_VALUE" val="17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 标题"/>
  <p:tag name="KSO_WM_UNIT_TYPE" val="a"/>
  <p:tag name="KSO_WM_UNIT_VALUE" val="1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观看"/>
  <p:tag name="KSO_WM_UNIT_TYPE" val="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  <p:tag name="KSO_WM_TEMPLATE_THUMBS_INDEX" val="1、1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/单击此处添加副标题内容/"/>
  <p:tag name="KSO_WM_UNIT_TYPE" val="b"/>
  <p:tag name="KSO_WM_UNIT_VALUE" val="17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 标题"/>
  <p:tag name="KSO_WM_UNIT_TYPE" val="a"/>
  <p:tag name="KSO_WM_UNIT_VALUE" val="1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88.xml><?xml version="1.0" encoding="utf-8"?>
<p:tagLst xmlns:p="http://schemas.openxmlformats.org/presentationml/2006/main">
  <p:tag name="KSO_WM_BEAUTIFY_FLAG" val="#wm#"/>
  <p:tag name="KSO_WM_SLIDE_CONTENT_AREA" val="{&quot;left&quot;:&quot;249&quot;,&quot;top&quot;:&quot;62.3&quot;,&quot;width&quot;:&quot;455.55&quot;,&quot;height&quot;:&quot;339.3&quot;}"/>
  <p:tag name="KSO_WM_SLIDE_ID" val="custom20230287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  <p:tag name="KSO_WM_TEMPLATE_THUMBS_INDEX" val="1、11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1_1"/>
  <p:tag name="KSO_WM_UNIT_INDEX" val="1_1_1"/>
  <p:tag name="KSO_WM_UNIT_LAYERLEVEL" val="1_1_1"/>
  <p:tag name="KSO_WM_UNIT_PRESET_TEXT" val="Part One.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1_2"/>
  <p:tag name="KSO_WM_UNIT_INDEX" val="1_1_2"/>
  <p:tag name="KSO_WM_UNIT_LAYERLEVEL" val="1_1_1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2_1"/>
  <p:tag name="KSO_WM_UNIT_INDEX" val="1_2_1"/>
  <p:tag name="KSO_WM_UNIT_LAYERLEVEL" val="1_1_1"/>
  <p:tag name="KSO_WM_UNIT_PRESET_TEXT" val="Part Two."/>
  <p:tag name="KSO_WM_UNIT_SUBTYPE" val="d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2_2"/>
  <p:tag name="KSO_WM_UNIT_INDEX" val="1_2_2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3_1"/>
  <p:tag name="KSO_WM_UNIT_INDEX" val="1_3_1"/>
  <p:tag name="KSO_WM_UNIT_LAYERLEVEL" val="1_1_1"/>
  <p:tag name="KSO_WM_UNIT_PRESET_TEXT" val="Part Three."/>
  <p:tag name="KSO_WM_UNIT_SUBTYPE" val="d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3_2"/>
  <p:tag name="KSO_WM_UNIT_INDEX" val="1_3_2"/>
  <p:tag name="KSO_WM_UNIT_LAYERLEVEL" val="1_1_1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4_1"/>
  <p:tag name="KSO_WM_UNIT_INDEX" val="1_4_1"/>
  <p:tag name="KSO_WM_UNIT_LAYERLEVEL" val="1_1_1"/>
  <p:tag name="KSO_WM_UNIT_PRESET_TEXT" val="Part Four."/>
  <p:tag name="KSO_WM_UNIT_SUBTYPE" val="d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4_2"/>
  <p:tag name="KSO_WM_UNIT_INDEX" val="1_4_2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5_1"/>
  <p:tag name="KSO_WM_UNIT_INDEX" val="1_5_1"/>
  <p:tag name="KSO_WM_UNIT_LAYERLEVEL" val="1_1_1"/>
  <p:tag name="KSO_WM_UNIT_PRESET_TEXT" val="Part Five."/>
  <p:tag name="KSO_WM_UNIT_SUBTYPE" val="d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5_2"/>
  <p:tag name="KSO_WM_UNIT_INDEX" val="1_5_2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6_1"/>
  <p:tag name="KSO_WM_UNIT_INDEX" val="1_6_1"/>
  <p:tag name="KSO_WM_UNIT_LAYERLEVEL" val="1_1_1"/>
  <p:tag name="KSO_WM_UNIT_PRESET_TEXT" val="Part Six."/>
  <p:tag name="KSO_WM_UNIT_SUBTYPE" val="d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6_2"/>
  <p:tag name="KSO_WM_UNIT_INDEX" val="1_6_2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87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11.xml><?xml version="1.0" encoding="utf-8"?>
<p:tagLst xmlns:p="http://schemas.openxmlformats.org/presentationml/2006/main">
  <p:tag name="KSO_WM_BEAUTIFY_FLAG" val="#wm#"/>
  <p:tag name="KSO_WM_SLIDE_CONTENT_AREA" val="{&quot;left&quot;:&quot;186.6&quot;,&quot;top&quot;:&quot;106.8713&quot;,&quot;width&quot;:&quot;584.3&quot;,&quot;height&quot;:&quot;339.3&quot;}"/>
  <p:tag name="KSO_WM_SLIDE_ID" val="custom2023028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6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50.xml><?xml version="1.0" encoding="utf-8"?>
<p:tagLst xmlns:p="http://schemas.openxmlformats.org/presentationml/2006/main">
  <p:tag name="KSO_WM_BEAUTIFY_FLAG" val="#wm#"/>
  <p:tag name="KSO_WM_SLIDE_CONTENT_AREA" val="{&quot;left&quot;:&quot;186.6&quot;,&quot;top&quot;:&quot;106.8713&quot;,&quot;width&quot;:&quot;584.3&quot;,&quot;height&quot;:&quot;339.3&quot;}"/>
  <p:tag name="KSO_WM_SLIDE_ID" val="custom2023028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6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77.xml><?xml version="1.0" encoding="utf-8"?>
<p:tagLst xmlns:p="http://schemas.openxmlformats.org/presentationml/2006/main">
  <p:tag name="KSO_WM_BEAUTIFY_FLAG" val="#wm#"/>
  <p:tag name="KSO_WM_SLIDE_CONTENT_AREA" val="{&quot;left&quot;:&quot;186.6&quot;,&quot;top&quot;:&quot;106.8713&quot;,&quot;width&quot;:&quot;584.3&quot;,&quot;height&quot;:&quot;339.3&quot;}"/>
  <p:tag name="KSO_WM_SLIDE_ID" val="custom2023028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2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0">
      <vt:lpstr>Arial</vt:lpstr>
      <vt:lpstr>Calibri</vt:lpstr>
      <vt:lpstr>汉仪书宋二简</vt:lpstr>
      <vt:lpstr>MiSans Normal</vt:lpstr>
      <vt:lpstr>Wingdings</vt:lpstr>
      <vt:lpstr>Office Theme</vt:lpstr>
      <vt:lpstr>健康宣教之老年痴呆症不可怕关爱从早开始</vt:lpstr>
      <vt:lpstr>目录</vt:lpstr>
      <vt:lpstr>老年痴呆症的早期识别</vt:lpstr>
      <vt:lpstr>早期症状的识别</vt:lpstr>
      <vt:lpstr>早期诊断的重要性</vt:lpstr>
      <vt:lpstr>预防胜于治疗</vt:lpstr>
      <vt:lpstr>老年痴呆症的预防措施</vt:lpstr>
      <vt:lpstr>保持健康的生活方式</vt:lpstr>
      <vt:lpstr>积极控制慢性疾病</vt:lpstr>
      <vt:lpstr>参加社交活动和智力锻炼</vt:lpstr>
      <vt:lpstr>老年痴呆症的护理与支持</vt:lpstr>
      <vt:lpstr>家庭护理与支持</vt:lpstr>
      <vt:lpstr>专业护理与支持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2024-09-02T10:46:56.084</cp:lastPrinted>
  <dcterms:created xsi:type="dcterms:W3CDTF">2024-09-02T02:46:56Z</dcterms:created>
  <dcterms:modified xsi:type="dcterms:W3CDTF">2024-09-02T02:46:58Z</dcterms:modified>
</cp:coreProperties>
</file>