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65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AA935-694D-4611-943F-BF58310C1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A588A-AB3E-4E79-BB52-ADE224C70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AF332-C1CE-4384-8A30-6536A79BB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68B9D-2D9B-4608-8040-DB4E48B6D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F44BDC-97BF-4335-9656-6575C3800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1F173D-9CD3-481D-BCB4-997F9AB19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1D38B8-8183-4A72-A54E-C80CDD186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BC36F-FBCA-4802-8A7A-894BB7A5F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393BB-CDFE-495E-8EF2-48A4130E9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5198F-C4A5-494B-A767-AE9E3AC57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6E123-32A3-44AE-89C5-1D7755703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642" r:id="rId2"/>
    <p:sldLayoutId id="2147494643" r:id="rId3"/>
    <p:sldLayoutId id="2147494644" r:id="rId4"/>
    <p:sldLayoutId id="2147494645" r:id="rId5"/>
    <p:sldLayoutId id="2147494646" r:id="rId6"/>
    <p:sldLayoutId id="2147494647" r:id="rId7"/>
    <p:sldLayoutId id="2147494648" r:id="rId8"/>
    <p:sldLayoutId id="2147494649" r:id="rId9"/>
    <p:sldLayoutId id="2147494650" r:id="rId10"/>
    <p:sldLayoutId id="214749465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14066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肝性脑病样综合征对生活质量的影响及应对方法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0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肝性脑病样综合征对生活质量的影响</a:t>
            </a:r>
            <a:endParaRPr lang="zh-CN" altLang="en-US" sz="20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应对肝性脑病样综合征的方法</a:t>
            </a:r>
            <a:endParaRPr lang="zh-CN" altLang="en-US" sz="20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提高肝性脑病样综合征患者生活质量的具体措施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家庭支持与护理在提高患者生活质量中的作用</a:t>
            </a:r>
            <a:endParaRPr lang="zh-CN" altLang="en-US" sz="20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肝性脑病样综合征患者生活质量改善的评估与监测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肝性脑病样综合征对生活质量的影响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认知功能障碍</a:t>
            </a:r>
            <a:endParaRPr lang="zh-CN" altLang="en-US"/>
          </a:p>
        </p:txBody>
      </p:sp>
      <p:sp>
        <p:nvSpPr>
          <p:cNvPr id="1049080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肝性脑病样综合征患者还可能出现定向力、计算力、判断力等方面的障碍，影响日常社交和决策能力。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肝性脑病样综合征会导致患者认知功能受损，表现为注意力、记忆力、思维能力的下降。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患者可能出现学习新知识、掌握新技能的能力下降，影响日常生活和工作。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认知功能障碍还可能导致患者情绪不稳定、易怒、抑郁等心理问题，进一步影响生活质量。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情绪障碍</a:t>
            </a:r>
            <a:endParaRPr lang="zh-CN" altLang="en-US"/>
          </a:p>
        </p:txBody>
      </p:sp>
      <p:sp>
        <p:nvSpPr>
          <p:cNvPr id="10491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患者可能出现焦虑、抑郁等情绪问题，影响生活质量。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情绪障碍可能导致患者失去社交能力，进一步降低生活质量。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肝性脑病样综合征导致的认知障碍也可能引发情绪障碍，降低生活质量。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情绪障碍可能加重肝性脑病样综合征的症状，形成恶性循环。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日常生活能力受限</a:t>
            </a:r>
            <a:endParaRPr lang="zh-CN" altLang="en-US"/>
          </a:p>
        </p:txBody>
      </p:sp>
      <p:sp>
        <p:nvSpPr>
          <p:cNvPr id="1049228" name="圆角矩形 26"/>
          <p:cNvSpPr/>
          <p:nvPr>
            <p:custDataLst>
              <p:tags r:id="rId2"/>
            </p:custDataLst>
          </p:nvPr>
        </p:nvSpPr>
        <p:spPr>
          <a:xfrm>
            <a:off x="65475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0" name="圆角矩形 28"/>
          <p:cNvSpPr/>
          <p:nvPr>
            <p:custDataLst>
              <p:tags r:id="rId3"/>
            </p:custDataLst>
          </p:nvPr>
        </p:nvSpPr>
        <p:spPr>
          <a:xfrm>
            <a:off x="65729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32" name="文本框 31"/>
          <p:cNvSpPr txBox="1"/>
          <p:nvPr>
            <p:custDataLst>
              <p:tags r:id="rId4"/>
            </p:custDataLst>
          </p:nvPr>
        </p:nvSpPr>
        <p:spPr>
          <a:xfrm>
            <a:off x="809734" y="236274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肝性脑病样综合征患者可能会出现注意力不集中、记忆力减退等症状，影响日常生活能力。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29"/>
          <p:cNvSpPr/>
          <p:nvPr>
            <p:custDataLst>
              <p:tags r:id="rId5"/>
            </p:custDataLst>
          </p:nvPr>
        </p:nvSpPr>
        <p:spPr>
          <a:xfrm>
            <a:off x="344691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6" name="圆角矩形 32"/>
          <p:cNvSpPr/>
          <p:nvPr>
            <p:custDataLst>
              <p:tags r:id="rId6"/>
            </p:custDataLst>
          </p:nvPr>
        </p:nvSpPr>
        <p:spPr>
          <a:xfrm>
            <a:off x="344945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8" name="文本框 34"/>
          <p:cNvSpPr txBox="1"/>
          <p:nvPr>
            <p:custDataLst>
              <p:tags r:id="rId7"/>
            </p:custDataLst>
          </p:nvPr>
        </p:nvSpPr>
        <p:spPr>
          <a:xfrm>
            <a:off x="3604435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患者可能会出现行为异常、意识障碍等症状，影响日常生活能力。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3"/>
          <p:cNvSpPr/>
          <p:nvPr>
            <p:custDataLst>
              <p:tags r:id="rId8"/>
            </p:custDataLst>
          </p:nvPr>
        </p:nvSpPr>
        <p:spPr>
          <a:xfrm>
            <a:off x="623907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2" name="圆角矩形 4"/>
          <p:cNvSpPr/>
          <p:nvPr>
            <p:custDataLst>
              <p:tags r:id="rId9"/>
            </p:custDataLst>
          </p:nvPr>
        </p:nvSpPr>
        <p:spPr>
          <a:xfrm>
            <a:off x="624161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4" name="文本框 5"/>
          <p:cNvSpPr txBox="1"/>
          <p:nvPr>
            <p:custDataLst>
              <p:tags r:id="rId10"/>
            </p:custDataLst>
          </p:nvPr>
        </p:nvSpPr>
        <p:spPr>
          <a:xfrm>
            <a:off x="639595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肝性脑病样综合征可能导致患者无法正常工作、学习和社交，影响日常生活能力。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8"/>
          <p:cNvSpPr/>
          <p:nvPr>
            <p:custDataLst>
              <p:tags r:id="rId11"/>
            </p:custDataLst>
          </p:nvPr>
        </p:nvSpPr>
        <p:spPr>
          <a:xfrm>
            <a:off x="903123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8" name="圆角矩形 9"/>
          <p:cNvSpPr/>
          <p:nvPr>
            <p:custDataLst>
              <p:tags r:id="rId12"/>
            </p:custDataLst>
          </p:nvPr>
        </p:nvSpPr>
        <p:spPr>
          <a:xfrm>
            <a:off x="903377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0" name="文本框 10"/>
          <p:cNvSpPr txBox="1"/>
          <p:nvPr>
            <p:custDataLst>
              <p:tags r:id="rId13"/>
            </p:custDataLst>
          </p:nvPr>
        </p:nvSpPr>
        <p:spPr>
          <a:xfrm>
            <a:off x="918811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患者可能会出现睡眠障碍、情绪异常等症状，影响日常生活能力。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社会交往障碍</a:t>
            </a:r>
            <a:endParaRPr lang="zh-CN" altLang="en-US"/>
          </a:p>
        </p:txBody>
      </p:sp>
      <p:sp>
        <p:nvSpPr>
          <p:cNvPr id="1049298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肝性脑病样综合征患者可能会出现语言理解困难，导致交流障碍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患者可能出现注意力不集中，影响社交活动的参与度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疾病可能导致患者情绪波动大，影响人际关系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患者可能因为认知障碍，难以维持正常的社交互动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应对肝性脑病样综合征的方法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9456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常用的药物包括乳果糖、利福昔明、拉克替醇等，这些药物可以促进肠道排氨，降低血氨水平。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药物治疗是应对肝性脑病样综合征的重要手段之一。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药物治疗的目标是降低血氨水平，减轻症状，改善生活质量。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在药物治疗过程中，需要密切监测患者的肝功能和血氨水平，及时调整药物剂量和种类。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非药物治疗</a:t>
            </a:r>
            <a:endParaRPr lang="zh-CN" altLang="en-US"/>
          </a:p>
        </p:txBody>
      </p:sp>
      <p:sp>
        <p:nvSpPr>
          <p:cNvPr id="1049534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心理治疗：认知行为疗法、放松训练等可以帮助缓解焦虑、抑郁等情绪问题。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饮食调整：控制蛋白质摄入，选择低脂肪、高碳水化合物的食物。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运动锻炼：适当的有氧运动有助于改善肝功能，提高免疫力。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睡眠管理：保持良好的睡眠习惯，避免熬夜和过度劳累。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心理干预</a:t>
            </a:r>
            <a:endParaRPr lang="zh-CN" altLang="en-US"/>
          </a:p>
        </p:txBody>
      </p:sp>
      <p:sp>
        <p:nvSpPr>
          <p:cNvPr id="1049612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4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6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8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0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情绪调节：通过放松训练、正念冥想等方式缓解焦虑、抑郁等情绪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2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认知行为疗法：纠正患者对疾病的错误认知，提高应对能力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4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家庭支持：家属提供情感支持和鼓励，增强患者的心理安全感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6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社交互动：鼓励患者参加社交活动，提高社交能力，缓解孤独感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生活方式调整</a:t>
            </a:r>
            <a:endParaRPr lang="zh-CN" altLang="en-US"/>
          </a:p>
        </p:txBody>
      </p:sp>
      <p:sp>
        <p:nvSpPr>
          <p:cNvPr id="1049674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睡眠充足：保持充足的睡眠时间，有助于缓解症状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饮食调整：减少蛋白质摄入，增加水果、蔬菜的摄入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运动锻炼：适当进行有氧运动，如散步、慢跑等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心理调适：保持乐观心态，避免情绪波动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83" name=""/>
        <p:cNvGrpSpPr/>
        <p:nvPr/>
      </p:nvGrpSpPr>
      <p:grpSpPr>
        <a:xfrm>
          <a:off x="0" y="0"/>
          <a:ext cx="0" cy="0"/>
        </a:xfrm>
      </p:grpSpPr>
      <p:sp>
        <p:nvSpPr>
          <p:cNvPr id="104975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提高肝性脑病样综合征患者生活质量的具体措施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https://d.book118.com/177114066020006044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汉仪粗圆简</vt:lpstr>
      <vt:lpstr>Wingdings</vt:lpstr>
      <vt:lpstr>江城圆体 700W</vt:lpstr>
      <vt:lpstr>Calibri Light</vt:lpstr>
      <vt:lpstr>Office Theme</vt:lpstr>
      <vt:lpstr>肝性脑病样综合征对生活质量的影响及应对方法</vt:lpstr>
      <vt:lpstr>目录</vt:lpstr>
      <vt:lpstr>单击添加章节标题</vt:lpstr>
      <vt:lpstr>肝性脑病样综合征对生活质量的影响</vt:lpstr>
      <vt:lpstr>认知功能障碍</vt:lpstr>
      <vt:lpstr>情绪障碍</vt:lpstr>
      <vt:lpstr>日常生活能力受限</vt:lpstr>
      <vt:lpstr>社会交往障碍</vt:lpstr>
      <vt:lpstr>应对肝性脑病样综合征的方法</vt:lpstr>
      <vt:lpstr>药物治疗</vt:lpstr>
      <vt:lpstr>非药物治疗</vt:lpstr>
      <vt:lpstr>心理干预</vt:lpstr>
      <vt:lpstr>生活方式调整</vt:lpstr>
      <vt:lpstr>提高肝性脑病样综合征患者生活质量的具体措施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2024-09-18T06:56:57.847</cp:lastPrinted>
  <dcterms:created xsi:type="dcterms:W3CDTF">2024-09-17T22:56:57Z</dcterms:created>
  <dcterms:modified xsi:type="dcterms:W3CDTF">2024-09-17T22:57:00Z</dcterms:modified>
</cp:coreProperties>
</file>