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AFF32-73FE-426A-B7F5-6FA7EF521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4390A-7D6F-402F-B7DA-9578AA38F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A0F4B-A3DF-4B10-9FFC-640E4B929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78A68-27AF-4AB0-B8B4-3E2D7BDB5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210D39-9625-423D-85ED-5BFB76A07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8130F0-FE9A-4D2C-B467-7241EF1F2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517F77-703B-4337-B5BD-B268784A4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BE311-23AB-4DD9-B922-250C78C2F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00804-C9A1-4B3F-BA95-BE3707C6A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50369-102A-4505-A55D-AF879D5DD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27696-D885-4101-8074-75BD85A11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15013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建筑工程施工中的危险作业与安全操作要点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危险作业的安全措施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危险作业概述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54" r="321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19" r="322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6963" r="69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危险作业是指在建筑工程施工过程中，存在可能导致人员伤亡或财产损失的作业活动。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根据危险程度和影响范围，危险作业可分为一级、二级和三级。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危险作业的定义与分类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危险作业具有不确定性、潜在性和复杂性，难以预测和防范。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可能导致人员伤亡、财产损失和环境污染等严重后果。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危险作业的特点与危害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通过现场观察、经验判断和风险评估等方法，识别出施工现场存在的危险作业。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对已识别的危险作业进行风险评估，确定其危险程度和影响范围，为制定相应的安全措施提供依据。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危险作业的识别与评估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安全操作要点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高处作业是建筑施工中常见的危险作业，需要采取有效的安全防护措施。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在高处作业时，应佩戴安全带、安全网等防护设备，并设置安全栏杆、安全网等防护设施，确保作业人员安全。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高处作业的安全防护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500" r="275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临时用电是建筑施工中不可或缺的部分，但也是安全隐患较大的环节。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应制定用电方案，确保用电设备的安全可靠，定期检查维护，并加强用电管理，防止发生触电、火灾等事故。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临时用电的安全管理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施工机械的安全操作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施工机械是建筑施工中的重要工具，但操作不当也容易引发安全事故。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操作人员应经过专业培训，熟悉机械性能和操作规程，严格遵守安全操作规定，确保机械的正常运转和作业安全。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脚手架是建筑施工中必不可少的临时设施，其安全使用至关重要。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应选用合格的脚手架材料，按照规定搭设和验收，确保脚手架的稳定性和承重能力，同时加强日常维护和检查，及时排除安全隐患。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脚手架的安全使用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模板支撑系统是混凝土浇筑作业的关键设施，其安全控制至关重要。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应选用合格的模板和支撑材料，严格按照施工方案进行安装和拆卸，确保支撑系统的稳定性和承重能力，同时加强日常巡查和监测，及时排除安全隐患。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模板支撑系统的安全控制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危险作业的安全措施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https://d.book118.com/177115013014006051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2024-09-23T22:57:48.218</cp:lastPrinted>
  <dcterms:created xsi:type="dcterms:W3CDTF">2024-09-23T14:57:48Z</dcterms:created>
  <dcterms:modified xsi:type="dcterms:W3CDTF">2024-09-23T14:57:50Z</dcterms:modified>
</cp:coreProperties>
</file>