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64BA12-A7CD-4ADF-8A38-02E8C7994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4BD45-18DC-49E7-AEF9-6A985805B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C5B8DB-2189-4E1E-A45E-08752A0F2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038CC9-C3DF-467B-8384-C03B577E58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6CE756-758A-4209-A01B-CC39C57BB9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113281-82A6-43C5-8056-FC303567F3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B3C950-57EF-4462-8B13-8B35C23945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52E9E0-66EA-4E65-8720-95EE106A8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0B13DC-E61C-499F-9545-4C62993CD1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315F3-A9AC-4BC8-9DF4-1E838AD08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B83A1-273C-4B62-B9AD-8473451B7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15132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2023-12-29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机械设备行业2024年人事发展与制度调整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行业现状及未来趋势分析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人事发展现状与挑战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制度调整方向及实施计划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企业文化建设在人事发展中的作用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应对变革，提升人力资源管理水平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总结：构建适应机械设备行业的人事发展与制度调整体系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行业现状及未来趋势分析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机械设备行业是一个庞大的产业，涵盖了从农业机械到工业制造设备的各个领域。随着全球经济的发展和技术的进步，机械设备行业的规模不断扩大。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机械设备行业具有技术密集型、资本密集型和劳动密集型的特点。同时，该行业还受到国内外政策、市场需求、原材料价格波动等多种因素的影响。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目前，机械设备行业的竞争非常激烈，国内外众多企业都在积极寻求技术创新和产业升级，以提高自身的竞争力。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竞争格局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机械设备行业概况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中国机械设备行业近年来发展迅速，已经成为全球最大的机械设备市场之一。国内企业在技术创新、品牌建设、市场拓展等方面取得了显著成绩，但同时也面临着国际竞争压力、环保要求提高等挑战。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国内市场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国际机械设备市场竞争同样激烈，欧美等发达国家在高端技术、品牌影响力等方面具有优势。同时，一些新兴经济体也在加快机械设备行业的发展步伐，积极寻求国际合作与交流。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国际市场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智能化发展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随着人工智能、大数据等技术的不断进步，机械设备行业将朝着智能化方向发展，实现生产过程的自动化、信息化和智能化。</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绿色环保</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环保要求的提高将促使机械设备行业加快绿色环保技术的研发和应用，推动产业向低碳、环保方向发展。</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个性化定制</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消费者需求的多样化将推动机械设备行业向个性化定制方向发展，满足客户的个性化需求。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国际化合作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面对全球市场的竞争压力，机械设备行业将加强国际化合作与交流，共同应对挑战，推动行业的可持续发展。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人事发展现状与挑战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随着机械设备行业技术升级，高技能人才需求增加，但供给不足。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高技能人才短缺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人才老龄化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人才分布不均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部分企业人才队伍老龄化严重，年轻人才储备不足。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人才在地域、行业、企业间分布不均，导致部分企业人才匮乏。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人才队伍结构特点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行业内企业间竞争激烈，人才争夺战愈演愈烈。</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0000" r="10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竞争激烈</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招聘过程中需要投入大量时间、精力和财力，成本较高。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招聘成本高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部分企业人才流失严重，影响企业稳定发展和竞争力提升。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流失率上升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人才流失与招聘难度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培训与激励机制不足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培训体系不完善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部分企业缺乏完善的培训体系，员工技能提升缓慢。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激励措施单一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部分企业激励手段单一，难以满足员工多元化需求。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职业发展通道不畅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部分企业职业发展通道不畅，员工晋升评审过程不规范，导致员工积极性受挫。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制度调整方向及实施计划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根据机械设备行业市场薪酬水平，调整公司薪酬定位，确保薪酬竞争力。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市场化薪酬定位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加大绩效工资在总薪酬中的占比，激发员工工作积极性。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绩效工资占比调整</a:t>
            </a:r>
          </a:p>
        </p:txBody>
      </p:sp>
      <p:pic>
        <p:nvPicPr>
          <p:cNvPr id="10" name="Picture 10"/>
          <p:cNvPicPr>
            <a:picLocks noChangeAspect="1"/>
          </p:cNvPicPr>
          <p:nvPr/>
        </p:nvPicPr>
        <p:blipFill>
          <a:blip r:embed="rId3"/>
          <a:srcRect t="1500" b="1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58" r="14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构建包括健康保险、子女教育、住房补贴等在内的多元化福利体系，提高员工满意度。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多元化福利体系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薪酬体系改革方案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360度反馈评价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采用360度反馈评价，全方位评估员工绩效，确保考核公正性。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绩效面谈与辅导</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加强绩效面谈与辅导，帮助员工了解自身不足，制定改进计划。</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目标管理法（MBO）应用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引入目标管理法，将公司目标与个人目标相结合，明确考核标准。</a:t>
            </a:r>
          </a:p>
        </p:txBody>
      </p:sp>
      <p:pic>
        <p:nvPicPr>
          <p:cNvPr id="10" name="Picture 10"/>
          <p:cNvPicPr>
            <a:picLocks noChangeAspect="1"/>
          </p:cNvPicPr>
          <p:nvPr/>
        </p:nvPicPr>
        <p:blipFill>
          <a:blip r:embed="rId2"/>
          <a:srcRect l="14542" r="14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绩效考核制度优化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https://d.book118.com/177115132022006032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2024-09-04T18:30:47.774</cp:lastPrinted>
  <dcterms:created xsi:type="dcterms:W3CDTF">2024-09-04T10:30:47Z</dcterms:created>
  <dcterms:modified xsi:type="dcterms:W3CDTF">2024-09-04T10:30:49Z</dcterms:modified>
</cp:coreProperties>
</file>