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26A24-9091-4DC1-B230-127D7858B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F40D0-A6CB-42BD-B7D4-D37CE48A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89FA8-3CAB-4DEA-9BA7-256A04843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B027A-06A6-4A15-8BB1-09427F85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9FA57-7275-4364-8E35-4358F3409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4DE4B-7A6C-41D5-A38E-089CA2F20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36512-54FE-4DC8-98E6-1F4F198DA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DAF91-629B-4309-B4F4-164ED65CD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18307-E4D2-4A4F-BA9C-20AB4814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CDA25-D252-41E6-8CE2-F9D64138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1C1DE-F0DB-4A08-8665-286420D1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0045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培育企业管理者战略思维的培训指导手册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培育战略思维的途径与方法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企业管理者在战略思维方面的挑战与问题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提升企业管理者战略思维能力的措施与建议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案例分析：成功企业家的战略思维实践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战略思维是指企业管理者在面对复杂多变的经营环境时，能够运用系统、前瞻、全局的观念和方法，分析形势，制定策略，实现企业长期发展目标的一种高级思维方式。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包括系统性思维、前瞻性思维、全局性思维和创新性思维等多个方面，强调对企业内外部环境的全面分析和对未来趋势的准确预测。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在快速变化的市场环境中，具备战略思维的企业管理者能够迅速调整经营策略，抓住机遇，应对挑战。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战略思维有助于企业管理者在复杂情况下做出科学、合理的决策，降低决策风险，提高决策质量。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通过制定和实施具有前瞻性的发展战略，战略思维能够引领企业在激烈的市场竞争中保持领先地位，实现可持续发展。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战略思维与企业管理者的关系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职责要求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作为企业的领导者和管理者，具备战略思维是履行职责、引领企业发展的重要素质之一。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提升领导力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战略思维能够帮助企业管理者更好地把握企业发展方向，制定科学合理的目标和计划，从而提升领导力。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具备战略思维的企业管理者能够激发团队成员的积极性和创造力，促进团队协作，共同实现企业目标。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培育战略思维的途径与方法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参加专业课程培训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如MBA、EMBA等商业管理课程，系统学习战略管理的理论知识和实践案例。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关注行业趋势和前沿动态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通过阅读行业报告、参加专业研讨会等方式，了解行业发展趋势和前沿战略思维。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阅读经典战略理论书籍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如《竞争战略》、《蓝海战略》等，了解战略思维的基本框架和方法论。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学习战略理论知识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学习运用SWOT分析方法，评估企业的优势、劣势、机会和威胁，为制定战略提供依据。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五力模型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掌握波特五力模型，分析行业竞争态势，了解竞争对手、供应商、客户等利益相关者的力量对比。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学习价值链分析工具，了解企业在价值链上的位置和优势，寻找提升竞争力的战略途径。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掌握战略分析工具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不断反思与调整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在战略规划实施过程中，不断反思和调整战略方案，以适应市场变化和企业发展需求。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参与企业战略制定过程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作为企业管理者，应积极参与企业战略制定过程，了解企业战略目标和实施路径。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主导或参与具体项目的规划与实施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通过主导或参与具体项目，将战略思维转化为实际行动，锻炼战略执行能力。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参与战略规划实践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分享与交流战略思维心得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与其他管理者分享交流战略思维心得和实践经验，共同提升战略思维能力。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持续学习与更新知识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保持持续学习的态度，关注战略管理领域的新理论、新方法，不断更新自己的知识体系。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回顾与评估战略规划效果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定期对战略规划进行回顾和评估，总结经验教训，发现问题并持续改进。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不断反思与总结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企业管理者在战略思维方面的挑战与问题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企业管理者往往过于关注短期业绩和利益，而忽视长期发展目标。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由于缺乏长期规划，企业容易在市场竞争中失去方向，难以保持持续稳定的发展。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缺乏长期规划意识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缺乏持续性和稳定性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短期主义倾向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市场变化快速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现代市场环境变化迅速，企业管理者难以跟上市场变化的步伐。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信息获取与处理困难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在海量信息中筛选出有价值的信息，并做出准确判断，对企业管理者来说是一项挑战。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难以应对复杂多变的市场环境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企业内部资源未得到充分利用，造成资源浪费。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企业内部各部门之间缺乏有效协作，导致资源无法优化配置。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部门间协作不足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忽视内部资源整合与优化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https://d.book118.com/177120045121006035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2024-09-10T04:12:34.426</cp:lastPrinted>
  <dcterms:created xsi:type="dcterms:W3CDTF">2024-09-09T20:12:34Z</dcterms:created>
  <dcterms:modified xsi:type="dcterms:W3CDTF">2024-09-09T20:12:36Z</dcterms:modified>
</cp:coreProperties>
</file>