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2A2FCD3-41C1-457D-9DED-514DD984036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3A3D4-FD59-4169-A933-CE303AC47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AB94B-D86B-4E32-BA96-E55A29B33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803E5-6464-4CFF-8150-8FF7FBF89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FC67C-3362-4113-A67E-4DB2E610B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326FDF-F7DA-48B2-8690-9CFF89455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6AF060-5F53-44CC-9973-A29254343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970D36-CA1B-4E42-BB0A-36B7631C4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A9BB8-26CB-4426-8E08-5BC298FFD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9506E-1799-4047-9CBA-89AB8A954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552EC-D374-4468-A0B7-FA2622B7F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84520-F616-4FC5-BC8A-3D4E3FA04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7AFB418-E3F4-4DF4-8DD4-2C71E905B9A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75AB630-9CD6-4979-BAD7-0047528288E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2311113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传统习俗与情感演绎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传统习俗的定义与历史背景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传统习俗在不同文化中的体现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传统习俗与人们的情感演绎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传统习俗的当代价值与现实意义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传统习俗的变革与创新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传统习俗的定义与历史背景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传统习俗概述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传统习俗是指一定范围内、代代相传的风俗习惯，通常是一种集体的、固定的社会行为规范，具有一定的历史渊源。传统习俗承载着丰富的文化内涵，是民族传统的重要组成部分。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传统习俗的演变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传统习俗随着社会的变迁不断演变，受到各种因素的影响，有些传统习俗逐渐消失，有些在当今社会依然存在并发扬光大。传统习俗的传承和保护对于民族文化的传承至关重要。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传统习俗的历史背景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传统习俗与宗教信仰密切相关，反映着人们的信仰体系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宗教信仰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传统习俗反映了人们的经济活动和生活方式，体现社会的发展历程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经济生活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传统习俗受政治制度的影响，与当时的统治者有一定关联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政治制度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传统习俗的意义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传统习俗是民族文化的重要载体，传承着民族的文化基因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文化传承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传统习俗是人们情感归属的重要标志，代表着一种文化认同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身份认同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传统习俗可以促进社会的融合和凝聚，增进人们的情感交流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社会凝聚力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民众参与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传统习俗通常是由民众共同参与和传承，体现着民众的集体意识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仪式感强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传统习俗 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often accompanied by elaborate rituals and ceremonies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地域特色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传统习俗具有地域特色，不同地区的习俗有所不同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传统习俗的特点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历史悠久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传统习俗具有悠久的历史积淀，承载着民族的文化传统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传统习俗在不同文化中的体现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中国传统习俗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中国传统习俗包括春节、清明节、端午节、中秋节等，各具特色，体现了中华民族的文化传统。这些节日和习俗代代相传，承载着丰富的民俗文化和意义。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印度传统习俗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色彩绚丽，充满宗教神秘感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印度教的节日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繁复多样，包含丰富的仪式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婚礼习俗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民众热情高涨，传承久远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节日庆典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日本传统习俗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唯美浪漫，吸引众多游客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樱花节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典雅庄重，寓意深远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茶道文化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精美细致，体现日本人对美的崇尚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盆栽艺术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印度传统习俗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重视宗教节日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尊重长辈传统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日本传统习俗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追求和谐美感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崇尚礼仪规范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不同习俗之间的启示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包容多样性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传承文化传统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不同文化传统习俗对比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中国传统习俗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强调家庭团聚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注重祭祖拜神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习俗传承与当代意义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习俗作为文化的重要组成部分，不仅展示了民族的传统与信仰，更体现了人们对于生活的态度与情感体验。在当代，保留和传承传统习俗，可以让人们感受到历史的厚重与情感的共鸣，同时也带来文化的包容与交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传统习俗的当代意义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传统习俗是文化的延续，体现历史积淀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文化传承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习俗活动促进社区团结与互助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社会凝聚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习俗激发人们的情感共鸣与回忆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情感共鸣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传统习俗促进不同文化间的交流与理解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传统习俗与人们的情感演绎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传统习俗与家庭情感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传统习俗在家庭中扮演重要角色，传承着家族之间的情感联系，加深了亲情、友情等情感。这些习俗活动如年味十足的团圆饭、传统节日的文化表演等，都成为了家庭中亲情的象征，使家庭更加和谐温暖。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传统习俗与社会情感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习俗促进了社区的融洽关系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社会团结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传统习俗传递了人们对和平友爱的追求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和谐发展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习俗传统精神代代相传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文化传承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传统习俗与情感联系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习俗活动加深了亲情关系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亲情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习俗活动促进了友谊的形成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友情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习俗仪式见证了爱情的美好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爱情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习俗传承与当代情感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传统习俗作为文化传承的重要组成部分，与当代人们的情感表达产生了新的碰撞与融合。通过现代化的方式传承习俗，弘扬传统之美，使得习俗与情感更加紧密地联系在一起。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情感联系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友情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爱情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社会和谐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团结合作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文化传承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传统习俗与情感演绎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传统习俗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习俗活动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习俗意义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习俗传承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https://d.book118.com/177123111134006053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传统习俗与情感演绎</vt:lpstr>
      <vt:lpstr>目录</vt:lpstr>
      <vt:lpstr>第一章 传统习俗的定义与历史背景</vt:lpstr>
      <vt:lpstr>传统习俗概述</vt:lpstr>
      <vt:lpstr> </vt:lpstr>
      <vt:lpstr>传统习俗的历史背景</vt:lpstr>
      <vt:lpstr>传统习俗的意义</vt:lpstr>
      <vt:lpstr>传统习俗的特点</vt:lpstr>
      <vt:lpstr>第2章 传统习俗在不同文化中的体现</vt:lpstr>
      <vt:lpstr> </vt:lpstr>
      <vt:lpstr>印度传统习俗</vt:lpstr>
      <vt:lpstr>日本传统习俗</vt:lpstr>
      <vt:lpstr>不同文化传统习俗对比</vt:lpstr>
      <vt:lpstr>习俗传承与当代意义</vt:lpstr>
      <vt:lpstr>传统习俗的当代意义</vt:lpstr>
      <vt:lpstr>第3章 传统习俗与人们的情感演绎</vt:lpstr>
      <vt:lpstr> </vt:lpstr>
      <vt:lpstr>传统习俗与社会情感</vt:lpstr>
      <vt:lpstr>传统习俗与情感联系</vt:lpstr>
      <vt:lpstr> </vt:lpstr>
      <vt:lpstr>传统习俗与情感演绎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2024-09-27T16:12:36.218</cp:lastPrinted>
  <dcterms:created xsi:type="dcterms:W3CDTF">2024-09-27T08:12:36Z</dcterms:created>
  <dcterms:modified xsi:type="dcterms:W3CDTF">2024-09-27T08:12:38Z</dcterms:modified>
</cp:coreProperties>
</file>