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545F3-F061-42A7-84D5-EC70623D0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95CD5-C4E7-40B0-8AF2-B33C1FDCB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A29CD-90D9-4EA2-8116-EC8FFCF80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C7E9A5-D7C3-4D03-955E-15A9E4E5C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7C7476-62DE-4C96-8867-20C035C5E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6B4CB7-51BB-44BA-B937-3E7420288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F84127-3410-413B-9082-6215BB9E4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B2EEB-CE32-4D6D-B10C-A72A323D7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37494-41A1-46E5-96D9-002B75DC3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5C9D8-9799-456D-AF9B-CB3223659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1078D-B81D-4E14-93D5-2D14FD1E2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2314311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班级感恩节活动策划书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活动预算与筹备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活动安全与注意事项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活动背景与目的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感恩节起源于美国，最初是清教徒为了感谢上天的恩赐而设立的节日，后来逐渐演变成一个广泛庆祝的传统节日。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感恩节不仅是对生活中各种恩惠的感激，更是一种积极的生活态度。它提醒人们要珍惜所拥有的一切，学会感恩和回报。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感恩节起源及意义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感恩节的意义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感恩节的由来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增强班级凝聚力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通过感恩节活动，可以让学生更加了解彼此，增进同学之间的友谊和信任，从而增强班级的凝聚力。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营造感恩氛围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在班级中营造一种感恩的氛围，可以让学生更加珍惜班级提供的各种资源和机会，同时也可以培养学生的感恩意识。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班级文化建设需求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培养学生感恩心态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通过感恩节活动，引导学生认识到生活中所受到的各种恩惠，并学会感恩和回报。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促进学生身心健康成长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感恩可以让人更加乐观、积极、向上，有利于学生的身心健康成长。同时，感恩也可以帮助学生更好地处理人际关系，提高社交能力。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提高学生感恩意识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活动主题与口号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321" r="2932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感谢身边的同学、老师、父母和朋友们，他们在我们的成长道路上给予了无私的帮助和关怀。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感恩的对象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强调在感恩的过程中，我们不仅仅是表达感激之情，更是要传递温暖和力量，让彼此在相互支持和鼓励中共同成长。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温暖同行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主题：“感恩有你，温暖同行”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口号：“心怀感激，传递温情”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心怀感激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倡导同学们要时刻保持一颗感恩的心，珍惜身边的每一份帮助和付出。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传递温情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鼓励同学们将感恩之情付诸行动，通过实际行动传递温情和爱心，让更多的人感受到感恩的力量。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活动时间与地点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请提前至少一周开始筹备，包括联系学校礼堂管理员、预订场地、安排节目排练等。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活动筹备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提前三天通知全班同学及老师，告知活动时间和地点，提醒准备好感恩节的相关物品，如感恩卡、礼物等。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活动通知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时间：XX月XX日（周X）下午X点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地点：学校礼堂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场地布置：将学校礼堂布置得温馨而富有节日氛围，可以使用气球、彩带、感恩节的装饰品等。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座位安排：根据班级人数和学校礼堂的座位情况，合理安排座位，确保每位同学和老师都能有舒适的观看体验。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以上是关于班级感恩节活动策划书中活动时间与地点的详细安排。请确保所有相关人员了解并遵循以上安排，以确保活动的顺利进行。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活动内容与流程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选择适合感恩节氛围的歌曲，如《感恩的心》、《感谢》等，并进行舞蹈编排。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选定曲目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35" r="1663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表演者选拔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排练时间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33" r="15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在班级内选拔具有歌唱或舞蹈才艺的同学参与表演。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利用课余时间进行排练，确保表演效果。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开场表演：歌曲/舞蹈串烧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在班级内选拔口才好、表达能力强的同学作为学生代表。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选定学生代表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学生代表需提前准备好感恩致辞的发言稿，表达对老师、同学、父母的感激之情。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发言稿准备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学生代表在活动现场进行演讲，传递感恩的精神。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现场演讲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感恩致辞：学生代表发言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https://d.book118.com/177123143114006034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2024-09-08T13:30:34.816</cp:lastPrinted>
  <dcterms:created xsi:type="dcterms:W3CDTF">2024-09-08T05:30:34Z</dcterms:created>
  <dcterms:modified xsi:type="dcterms:W3CDTF">2024-09-08T05:30:37Z</dcterms:modified>
</cp:coreProperties>
</file>