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8BE5984-C538-433C-A3E3-23614446C97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F3092-5684-451F-A78D-400FF6454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2A2F7-2CCF-4FAF-B016-E4A7493E4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31B3B-B3F5-42CD-8D7A-28FED4BE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76355-60EC-4848-9BE5-C881EDBB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94DBD6-314B-46E8-9ED3-B7C91C5EF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BABC9F-83FD-4FE4-B26B-9CA017C4A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BD8FE-34B3-478D-AA26-3A74518C7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11C12-CE0F-4F94-9032-56BF82641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2E3A3-CF03-420F-9A83-53B39C852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81B86-E684-4741-AFD9-BC079B894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EE057-2472-4B07-B3F0-EBAA20F9D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3A9A17C-A568-4CFF-A246-48471003ED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C3ABB8F-941E-41C1-BB7F-DCDAF96CDF3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231650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如何预防不孕不育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饮食与营养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生活习惯与环境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定期体检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不孕不育的定义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不孕不育是指夫妇在一年内规律性性生活而未怀孕的情况，可能由多种因素导致。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不孕不育的分类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女性生殖系统问题导致的不孕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女性不孕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男性生殖系统问题导致的不育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男性不育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夫妇双方均存在生育问题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双方不育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无法明确导致不孕不育的原因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原因不明的不孕不育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不孕不育的影响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夫妇心理承受压力增加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心理影响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影响夫妇生活节奏和质量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生活影响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可能导致家庭矛盾和危机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家庭关系影响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预防不孕不育的重要性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重视不孕不育问题，及早预防有助于提高生育率。预防措施包括定期体检、生活规律等。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检查生殖系统健康情况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定期体检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饮食均衡、不吸烟不饮酒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保持健康生活方式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减少接触有害物质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避免环境污染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对于存在生殖系统疾病要及时治疗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及时治疗疾病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适量运动有助于提高生育率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减少缺乏运动导致的肥胖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规律作息可维持内分泌平衡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注意睡眠充足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保持心情愉快有助于生育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避免长期压抑情绪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生活习惯对预防不孕不育的影响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均衡饮食有益于生殖系统健康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远离高糖高脂食物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饮食与营养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健康饮食的重要性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健康饮食是维持身体健康和生育健康的基础。合理搭配营养食物，摄入足够的维生素和矿物质对预防不孕不育至关重要。通过均衡的饮食，可以提高生育能力和健康指数。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富含叶酸的食物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100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克含叶酸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300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微克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菠菜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如油菜、芹菜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绿色蔬菜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如大豆、豆腐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保持适当体重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避免过度摄入高热量食物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合理控制饮食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保持身体健康，促进新陈代谢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适量运动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及时发现体重异常，保持平衡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定期体检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避免过度饮酒和咖啡因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过量饮酒会损害肝脏功能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限制饮酒量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大量摄入咖啡因可能导致神经紊乱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控制咖啡因摄入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适当体重有助于生育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过重或过轻会影响生育能力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过量饮酒导致不育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对胚胎发育不利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咖啡因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大量摄入会影响生育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建议减少咖啡因摄入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饮食与生育健康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叶酸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提高受孕几率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预防胎儿神经系统缺陷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饮食习惯和营养摄入对预防不孕不育至关重要。通过合理的饮食搭配和生活习惯的调整，可以提高生育能力，减少不育风险。保持适当体重，避免过度饮酒和咖啡因，均衡摄入各类营养素是预防不孕不育的重要措施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生活习惯与环境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戒烟戒酒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吸烟和酗酒会降低生育能力，戒烟戒酒可预防不孕不育。建议有吸烟和酗酒习惯的人能够尽快戒除，以维护身体健康和生育能力。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避免接触有害物质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会对生殖系统造成危害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重金属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可能引起内分泌失调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农药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影响生育激素分泌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化学物质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规律作息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有助于身体健康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早睡早起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增强身体素质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有规律运动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提供充足营养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合理饮食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控制压力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减轻紧张情绪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学习放松法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释放压力，提升心情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分享困扰，减轻压力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寻找支持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https://d.book118.com/177123165042006054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如何预防不孕不育</vt:lpstr>
      <vt:lpstr>目录</vt:lpstr>
      <vt:lpstr>第一章 简介</vt:lpstr>
      <vt:lpstr> </vt:lpstr>
      <vt:lpstr>不孕不育的分类</vt:lpstr>
      <vt:lpstr>不孕不育的影响</vt:lpstr>
      <vt:lpstr> </vt:lpstr>
      <vt:lpstr>预防措施</vt:lpstr>
      <vt:lpstr>生活习惯对预防不孕不育的影响</vt:lpstr>
      <vt:lpstr>第2章 饮食与营养</vt:lpstr>
      <vt:lpstr> </vt:lpstr>
      <vt:lpstr>富含叶酸的食物</vt:lpstr>
      <vt:lpstr>保持适当体重</vt:lpstr>
      <vt:lpstr>避免过度饮酒和咖啡因</vt:lpstr>
      <vt:lpstr>饮食与生育健康</vt:lpstr>
      <vt:lpstr>结语</vt:lpstr>
      <vt:lpstr>第3章 生活习惯与环境</vt:lpstr>
      <vt:lpstr> </vt:lpstr>
      <vt:lpstr>避免接触有害物质</vt:lpstr>
      <vt:lpstr>规律作息</vt:lpstr>
      <vt:lpstr>控制压力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2024-09-28T12:03:24.672</cp:lastPrinted>
  <dcterms:created xsi:type="dcterms:W3CDTF">2024-09-28T04:03:24Z</dcterms:created>
  <dcterms:modified xsi:type="dcterms:W3CDTF">2024-09-28T04:03:26Z</dcterms:modified>
</cp:coreProperties>
</file>