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98D7C-AFA1-463D-B4CA-EFBBDB34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E91DB-EB14-4A8D-BCF9-4F999818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1981D-6265-4A2B-BAC7-BA55F4ED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6FD5A-434F-4D05-B7F1-CA9AE594C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CFE82-1028-453F-9363-E4EAA31E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7A988-3CB9-4C45-9E2A-EB25D9E8C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0FE52-4CAC-43C5-97C3-B995324F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85D20-E0DE-4B75-9949-517E89960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D2F7A-3B15-4B18-88FF-03C0EE43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0AD86-E449-4B2D-A345-88F316765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3DA7C-2AD7-4BFE-98F9-69F0E605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4156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商业模式的市场增长与扩展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市场增长与扩展概述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商业模式核心要素剖析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扩展路径选择与风险评估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团队建设与组织文化塑造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市场增长与扩展概述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指企业在现有市场基础上，通过提升产品销量、拓展销售渠道、增加新客户等手段实现业务规模的扩大。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指企业进入新的市场领域，通过开发新产品、建立新品牌、拓展新渠道等方式实现业务范围的扩大。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市场扩展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市场增长与扩展是企业持续发展的重要手段，有助于提升企业市场份额、增强品牌影响力、实现多元化经营等。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市场增长可以为企业带来更多的资源和机会，为市场扩展提供有力支持；而市场扩展则可以为企业带来新的增长点和竞争优势，进一步促进市场增长。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在市场资源有限的情况下，企业需要在市场增长与市场扩展之间进行权衡和取舍，避免盲目扩张导致资源分散和竞争力下降。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市场增长与扩展关系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以电动汽车为核心产品，通过颠覆性创新和独特营销策略，实现了在高端市场的快速崛起和扩展。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通过不断拓展业务范围和创新产品服务，实现了从电商平台向金融、物流、云计算等多个领域的成功扩展。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坚持创新驱动和市场导向，通过不断推出新产品和解决方案，实现了在全球市场的快速增长和扩展。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商业模式核心要素剖析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明确产品或服务所能提供的核心价值，如降低成本、提高效率、提升用户体验等。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在价值主张的基础上，挖掘与众不同的创新元素，如技术创新、模式创新、组织创新等，以形成竞争优势。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价值主张及创新点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识别并细分目标客户群体，了解他们的需求和期望。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通过提供优质的产品和服务，建立与客户的良好关系，提高客户满意度和忠诚度。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持续关注客户需求变化，提供个性化的服务和解决方案，深化客户关系，增强客户黏性。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积极寻找新的销售渠道和合作伙伴，如线上平台、代理商、分销商等，以扩大市场份额。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对现有渠道进行整合和优化，提高渠道效率和协同效应，降低销售成本。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探索新的渠道模式和业态，如社交电商、直播带货等，以适应市场变化和消费者需求。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明确主要的收入来源，如产品销售、服务收费、广告收入等。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盈利能力评估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通过财务指标如毛利率、净利率、ROE等，对盈利能力进行量化和评估。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持续增长计划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制定针对性的增长计划和策略，如扩大市场份额、提高客户满意度、降低成本等，以实现持续盈利和增长。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收入来源及盈利能力评估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市场增长策略制定与实施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根据消费者需求、购买行为等因素，将目标市场进一步细分为若干个子市场，以便更有针对性地制定营销策略。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结合企业自身的产品特点和竞争优势，确定在各细分市场中的定位，如市场领导者、挑战者、跟随者等。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通过市场调研和分析，明确企业的目标市场，包括地理区域、消费群体、行业领域等。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目标市场定位及细分化策略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对目标市场中的竞争对手进行深入分析，包括其产品特点、市场份额、营销策略等。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根据竞争态势分析的结果，制定相应的应对策略，如差异化竞争、成本领先、集中化策略等。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在实施应对策略的过程中，不断监测市场变化和竞争对手的动态，并根据实际情况进行调整和优化。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在提供优质产品的同时，注重提升服务水平，如完善售后服务、提供定制化服务等，以增强消费者的满意度和忠诚度。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规划与实施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制定详细的产品创新和服务升级规划，明确具体的实施步骤和时间节点，并确保各项措施的有效落实。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通过研发新技术、推出新产品等方式，不断提升产品的技术含量和附加值，以满足消费者日益升级的需求。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产品创新与服务升级规划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结合营销推广策略，策划具体的营销活动方案，并组织实施，以确保活动能够取得预期的效果。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在活动结束后，对活动的效果进行评估和总结，分析存在的问题和不足之处，并及时反馈给相关部门进行改进和优化。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根据目标市场的特点和消费者的需求，制定有针对性的营销推广策略，如广告宣传、促销活动、公关活动等。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https://d.book118.com/177124156064006044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2024-09-18T21:13:21.976</cp:lastPrinted>
  <dcterms:created xsi:type="dcterms:W3CDTF">2024-09-18T13:13:21Z</dcterms:created>
  <dcterms:modified xsi:type="dcterms:W3CDTF">2024-09-18T13:13:24Z</dcterms:modified>
</cp:coreProperties>
</file>