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FBEC8-9996-4CF3-894B-7DF1C8440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C576B-DA7E-42C1-B129-9F09A3786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048BF-E01C-42DE-B77B-0A467FF3D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99A11-0928-451C-AB95-FD1FC0C7A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B70B0E-32DF-418C-BBB0-57FC6782B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565057-6AF6-4702-B8CE-754260053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68C11F-D173-4B3C-8C36-8D8FC30F8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0FBED-18F8-42F1-A7D3-4F8DF1B2D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78401-A4F6-412B-AE43-02DDB916D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EFB6E-3FA6-4226-A1D1-6FA404769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F4998-5614-4BAC-A861-361485A56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24164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运动损伤康复正确的放松和伸展方式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放松方式在运动损伤康复中的应用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伸展方式在运动损伤康复中的应用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正确实施放松和伸展方式的注意事项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运动损伤康复中其他辅助治疗方法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通过正确的放松和伸展方式，可以缓解肌肉紧张和疼痛，提高运动表现。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提高运动表现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预防运动损伤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375" r="6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038" r="1403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放松和伸展有助于增加关节灵活性和肌肉弹性，降低运动损伤的风险。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对于已经发生运动损伤的人群，正确的放松和伸展方式有助于加速康复过程。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286" b="182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避免二次伤害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不正确的放松和伸展方式可能导致肌肉拉伤、韧带撕裂等二次伤害，因此正确的放松和伸展方式至关重要。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提高身体素质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通过放松和伸展锻炼，可以改善身体柔韧性、平衡感和协调性，从而提高身体素质。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缓解运动后的疲劳和酸痛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正确的放松和伸展方式可以促进血液循环和淋巴循环，加速代谢废物的排出，缓解运动后的疲劳和酸痛。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772" r="357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937" r="149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运动损伤是指在运动过程中发生的各种损伤，包括急性损伤和慢性损伤。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根据损伤的性质和部位，运动损伤可分为肌肉韧带损伤、关节损伤、骨折、神经损伤等。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05" r="1690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688" r="1368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常见运动损伤类型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包括肌肉拉伤、韧带扭伤等，多由于运动前热身不足或运动过度引起。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如关节脱位、关节扭伤等，常因运动中的撞击或过度伸展导致。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运动中的剧烈撞击或摔倒可能导致骨折，表现为疼痛、肿胀、活动受限等。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如脊髓损伤、脑震荡等，通常由运动中的剧烈撞击或过度伸展引起。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肌肉韧带损伤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关节损伤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神经损伤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1005" r="1100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运动损伤的原因包括技术动作错误、运动负荷过大、运动装备不合适、运动环境不良等。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、性别、身体状况、运动经验、心理状态等都可能成为运动损伤的危险因素。例如，青少年和老年人由于身体发育或退化，更容易发生某些类型的运动损伤；缺乏运动经验的人在进行高强度运动时也容易受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损伤原因及危险因素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放松方式在运动损伤康复中的应用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通过降低肌肉紧张度，改善局部血液循环，缓解疼痛和肌肉疲劳。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静态拉伸、PNF拉伸、泡沫轴滚动等。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放松肌肉的原理与方法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076" r="307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通过增加氧气摄入，降低心率和呼吸频率，达到放松身心的效果。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通过集中注意力和意识，达到身心和谐统一的状态，进一步缓解紧张和焦虑。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冥想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深呼吸与冥想放松技巧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通过手法刺激皮肤和肌肉，促进血液循环和淋巴循环，缓解疼痛和肌肉紧张。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通过温热作用，扩张血管，增加局部血液供应，缓解疼痛和肌肉疲劳。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25" r="24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按摩和热敷放松方法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伸展方式在运动损伤康复中的应用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https://d.book118.com/177124164064006044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2024-09-18T21:13:23.384</cp:lastPrinted>
  <dcterms:created xsi:type="dcterms:W3CDTF">2024-09-18T13:13:23Z</dcterms:created>
  <dcterms:modified xsi:type="dcterms:W3CDTF">2024-09-18T13:13:25Z</dcterms:modified>
</cp:coreProperties>
</file>