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F684F-46C6-4486-A644-5197632BF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873DF-5115-4B39-B458-FB8782464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642C5-EDAE-46A7-ABE6-2E3C079D5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E21E4-D0F3-41F8-9A88-A0F67C36C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0B5E76-24DD-447E-970A-407362320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C587F3-3D24-4B31-8EBB-32E244848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7C7A18-01E1-4789-8987-366EC1164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87210A-030E-4CFF-A1BD-52B1EAF96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E8DCA-5DB5-4D6B-A645-0E4259AE6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DD45B-0E15-4F94-A4A1-73EDFCDEE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06733-1DF2-4D6F-B7B3-D2F6C5088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25021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医药经理的团队协作与协调能力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团队协作基础理念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医药经理角色定位与职责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沟通能力提升策略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跨部门协作实践方法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领导力培养与团队建设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团队协作基础理念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由两个或两个以上具备互补技能与知识，共同承担目标责任并为共同目标而努力的个体所组成的正式群体。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包括目标、成员、定位、权限和计划。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构成要素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团队定义及构成要素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通过协作，医药团队可以更有效地共享资源、信息和专业知识，从而提高工作效率。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协作有助于汇聚不同领域的专业知识和经验，激发创新思维，推动医药研发和治疗方法的改进。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良好的团队协作可以提供更优质、更全面的医疗服务，从而提升患者满意度。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协作在医药领域重要性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某医药公司研发团队通过跨部门协作，成功研发出一款具有创新性的抗癌药物，显著提高了患者的生存率和生活质量。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一家医院的医疗团队通过紧密协作，成功救治了一名病情复杂的重症患者，展现了团队协作在医疗救治中的重要作用。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成功团队协作案例分析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医药经理角色定位与职责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医药经理在团队中担任领导角色，负责指导团队成员，确保项目的顺利进行。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负责协调团队成员之间的工作，解决团队中出现的冲突和问题。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在项目执行过程中，医药经理需要做出决策，包括资源分配、项目优先级等。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医药经理在团队中角色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28" b="79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职责范围及工作重点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制定销售策略和目标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医药经理需要与团队成员共同制定销售策略和目标，并确保团队成员理解和执行这些策略和目标。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管理销售团队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负责组建、培训和管理销售团队，提高团队成员的销售技能和业绩。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与客户建立和维护良好关系，了解客户需求，提供解决方案，并确保客户满意度。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与市场部门紧密合作，了解市场动态和竞争对手情况，为销售团队提供市场支持和销售策略建议。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336" r="1933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与市场部门合作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与研发部门保持沟通，了解新产品研发进度和技术特点，为销售团队提供产品技术支持。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与研发部门沟通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与财务部门协调工作，确保销售合同的签订、执行和收款等环节的顺利进行。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与财务部门协调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与其他部门关系建立与维护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沟通能力提升策略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用词准确、简洁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使用专业且易于理解的词汇，避免使用模糊或晦涩的词语，以提高沟通效率。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在沟通之前，首先要明确沟通的目标和期望结果，以便更好地引导对话和达成共识。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尊重他人的观点，保持开放心态，愿意接纳不同的意见和建议。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113" r="1611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180" r="918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180" r="918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在表达自己的观点时，要清晰、有条理地阐述自己的想法，以便他人准确理解。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情感共鸣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在倾听他人时，尝试理解对方的情感和立场，产生共鸣，有助于建立信任和良好的人际关系。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在沟通过程中，积极倾听他人的观点和意见，通过点头、微笑等方式给予反馈，鼓励对方充分表达。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倾听与表达艺术在沟通中应用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https://d.book118.com/177125021003006040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2024-09-12T04:21:05.097</cp:lastPrinted>
  <dcterms:created xsi:type="dcterms:W3CDTF">2024-09-11T20:21:05Z</dcterms:created>
  <dcterms:modified xsi:type="dcterms:W3CDTF">2024-09-11T20:21:07Z</dcterms:modified>
</cp:coreProperties>
</file>