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C341A-6799-4949-958A-74FA712F0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A9B3C-D0F5-4F8C-9DEE-D4E03CEC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E1DB9-D656-4124-8BB5-4D61F8192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AA56A-B01F-4B35-939D-A3B666C2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2FD74-9202-4C34-90F5-208A3FB53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50AC4-7FA4-46F6-A981-B3F05D481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60687-86F3-40FE-871A-57EB16027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16577-BA1E-44E1-AE55-871F5CBD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22A3C-F58C-4FD7-BE3D-5C5E40B4A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5A4FA-43BF-40D3-92E1-4EDBCBD40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890E5-37C6-414C-BF58-0D6C8CABF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6126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5分钟新闻演讲：聚焦全球热点事件\n## 1.国际新闻：重大事件的深度报道\n### 1.1美国政局动荡：特朗普弹劾案的最新进展\n### 1.2新冠疫情全球影响：各国政府与民众的抗击之路\n### 1.3英国脱欧谈判：关键时刻的未定命运\n## 2.国内新闻：时事热点分析与解读\n### 2.1中国经济走势：同比增长与发展的挑战\n### 2.2科技创新：最新科研成果与未来应用前景\n### 2.3社会民生：教育、医疗、环保等重大议题\n## 3.体育新闻：体育赛事的精彩瞬间与背后故事\n### 3.1世界杯预选赛：各国球队争夺出线权的激战\n### 3.2NBA赛季：总冠军争夺战的悬念与看点\n### 3.3奥运会：中国与世界的体育竞技盛宴\n## 4.娱乐新闻：影视、音乐、名人的最新动态\n### 4.1电影市场：热门影片与票房大战\n### 4.2音乐盛典：各大奖项的争夺与热门歌手的表现\n### 4.3名人动态：娱乐圈的热点事件与争议话题\n## 5.时事评论：专家解读与观点交锋\n### 5.1国际政治格局：大国关系的变化与未来趋势\n### 5.2经济发展：新常态下的机遇与挑战\n### 5.3社会文化：流行文化的演变与社会价值观的变迁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300"/>
              <a:t>5分钟新闻演讲：聚焦全球热点事件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国际新闻：重大事件的深度报道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美国政局动荡：特朗普弹劾案的最新进展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特朗普弹劾案背景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2019年12月，特朗普被众议院弹劾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2020年2月，参议院进行弹劾审判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弹劾案关键事件   -众议院通过弹劾条款，指控特朗普滥用职权和妨碍国会
  -特朗普辩护团队在参议院辩护
  -参议院投票决定特朗普是否定罪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弹劾案影响   -特朗普政治形象受损
  -美国政局动荡，影响国内外政策</a:t>
            </a:r>
            <a:endParaRPr/>
          </a:p>
        </p:txBody>
      </p:sp>
      <p:cxnSp>
        <p:nvCxnSpPr>
          <p:cNvPr id="13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新冠疫情全球影响：各国政府与民众的抗击之路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4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疫情爆发与传播   -2019年底，新冠疫情在中国武汉爆发
  -病毒迅速传播至全球各地</a:t>
                </a:r>
                <a:endParaRPr/>
              </a:p>
            </p:txBody>
          </p:sp>
          <p:cxnSp>
            <p:nvCxnSpPr>
              <p:cNvPr id="14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4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4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各国政府应对措施   -封锁措施、社交隔离、限制人员流动
  -加强医疗资源调配，提高检测能力
  -推出经济救助计划，缓解疫情对经济的影响</a:t>
                </a:r>
                <a:endParaRPr/>
              </a:p>
            </p:txBody>
          </p:sp>
        </p:grpSp>
        <p:grpSp>
          <p:nvGrpSpPr>
            <p:cNvPr id="15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民众抗击之路   -医护人员英勇抗疫，付出巨大牺牲
  -民众遵守防疫措施，积极参与抗疫
  -全球科学家团结合作，研究疫苗和治疗方法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英国脱欧背景   -2016年，英国举行脱欧公投，决定脱欧
  -2017年，英国启动脱欧谈判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脱欧谈判关键阶段   -英国与欧盟就分手费、边境问题、渔业权益等议题展开谈判
  -谈判多次陷入僵局，延期多次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脱欧谈判前景   -目前谈判仍在进行，命运未定
  -英国与欧盟均希望达成协议，避免无协议脱欧
  -脱欧谈判影响英国经济、政治稳定及欧洲一体化进程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英国脱欧谈判：关键时刻的未定命运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国内新闻：时事热点分析与解读</a:t>
            </a:r>
            <a:endParaRPr/>
          </a:p>
        </p:txBody>
      </p:sp>
      <p:sp>
        <p:nvSpPr>
          <p:cNvPr id="1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中国经济走势：同比增长与发展的挑战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中国经济增长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2020年，中国经济同比增长2.3%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经济总量突破100万亿元大关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发展挑战   -疫情影响，消费、投资、出口受挫
  -产业结构调整，去产能、去库存、去杠杆
  -中美贸易摩擦，影响出口和企业经营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应对策略   -政府出台一系列政策措施，稳增长、促消费、惠民生
  -深化供给侧结构性改革，优化产业结构
  -加强科技创新，提高经济质量和国际竞争力</a:t>
            </a:r>
            <a:endParaRPr/>
          </a:p>
        </p:txBody>
      </p:sp>
      <p:cxnSp>
        <p:nvCxnSpPr>
          <p:cNvPr id="17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科技创新：最新科研成果与未来应用前景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最新科研成果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5G技术、人工智能、量子通信等领域取得重要突破   -科研人员奋力攻关，抗击新冠病毒，研发疫苗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未来应用前景   -5G技术将推动物联网、智慧城市等发展
  -人工智能将改变生活方式，提高生产效率
  -量子通信将为信息安全提供有力保障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科技政策支持   -政府加大科技投入，支持创新企业发展
  -加强科技人才队伍建设，培养高水平创新团队</a:t>
            </a:r>
            <a:endParaRPr/>
          </a:p>
        </p:txBody>
      </p:sp>
      <p:cxnSp>
        <p:nvCxnSpPr>
          <p:cNvPr id="18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教育改革与发展   -推进素质教育，提高教育质量
  -加强乡村教师队伍建设，缩小城乡教育差距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医疗改革与民生保障   -深化医改，提高医疗服务水平
  -加强基层医疗资源建设，提高基层医疗服务能力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环保问题与绿色发展   -加大环境治理力度，改善空气质量、水质等
  -推动绿色发展，实现可持续发展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社会民生：教育、医疗、环保等重大议题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体育新闻：体育赛事的精彩瞬间与背后故事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世界杯预选赛：各国球队争夺出线权的激战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世界杯预选赛赛制   -各大洲预选赛，选拔出线球队
  -比赛时间、赛制、参赛球队各异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预选赛激战   -各国球队争夺出线权，比赛激烈
  -强队表现出色，冷门频发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赛后故事   -出线球队庆祝，备战世界杯
  -未出线球队总结经验，展望未来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https://d.book118.com/177126126111006043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5分钟新闻演讲：聚焦全球热点事件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2024-09-17T09:41:25.274</cp:lastPrinted>
  <dcterms:created xsi:type="dcterms:W3CDTF">2024-09-17T01:41:25Z</dcterms:created>
  <dcterms:modified xsi:type="dcterms:W3CDTF">2024-09-17T01:41:27Z</dcterms:modified>
</cp:coreProperties>
</file>