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0BA74-1257-407E-93F3-01823F576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E278-84A0-4F2B-8481-C859EE36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560F-23B7-4A00-8A90-8766B3B2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CC733-349A-4871-B777-D70EA052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8AEDB-5627-4F8C-B393-A65672F7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33965-9E3A-4CB5-A9D7-7F5C44AA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46038-6948-4AD9-AC04-A4E0A2B41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BB462-DA25-47FA-95B1-92483A0D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19B1D-5292-4871-BB41-0C18344D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AE562-E088-4111-9803-14C4BD09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3B3A7-9FC6-47DD-9247-50578F67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015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冠状动脉介入护理查房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术前准备工作及评估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术中操作规范与注意事项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术后护理要点及观察指标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介入手术基本概念与原理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介入手术是一种通过影像学引导，利用导管、导丝等介入器材，对人体内部病变进行诊断和治疗的技术。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介入手术分类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介入途径和目的的不同，介入手术可分为血管性介入和非血管性介入两大类。血管性介入主要是通过血管途径进行诊断和治疗，如冠状动脉造影、球囊扩张、支架植入等；非血管性介入则是通过非血管途径进行诊断和治疗，如经皮穿刺活检、射频消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介入手术定义及分类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61" r="211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介入手术是通过穿刺桡动脉或股动脉，将导管送至冠状动脉开口处，注入造影剂显示冠状动脉病变情况，然后根据病变情况选择相应的介入治疗措施，如球囊扩张、支架植入等，以恢复冠状动脉血流和心肌灌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冠状动脉介入手术的目的是改善心肌缺血症状，降低心肌梗死风险，提高患者生活质量。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冠状动脉介入手术原理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冠状动脉介入手术的适应症包括稳定性心绞痛、不稳定性心绞痛、急性心肌梗死等。对于药物治疗效果不佳或存在严重并发症的患者，可考虑进行冠状动脉介入手术治疗。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冠状动脉介入手术的禁忌症包括严重的心力衰竭、严重的心律失常、严重的肝肾功能不全等。此外，对于存在严重出血倾向、对比剂过敏等特殊情况的患者，也不宜进行冠状动脉介入手术治疗。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术前准备工作及评估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88" r="236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向患者详细解释冠状动脉介入手术的必要性、手术过程、可能的风险及术后恢复等，以提高患者的认知度和配合度。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评估患者的心理状态，针对焦虑、恐惧等情绪进行心理疏导，提供情感支持，帮助患者建立积极的心态。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7" r="8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包括心电图、超声心动图、X线胸片等，以评估患者的心脏功能和冠状动脉病变情况。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根据患者病情，可能需要进行冠状动脉造影、血管内超声等特殊检查，以更准确地了解病变程度和制定手术方案。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根据患者的病史、症状、体征及检查结果，综合评估手术风险，制定相应的预防措施。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针对可能出现的并发症，如出血、感染、血栓形成等，提前采取相应的预防措施，如使用抗凝药物、抗生素等，以降低手术风险。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术中操作规范与注意事项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严格遵循无菌操作原则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在冠状动脉介入手术过程中，医护人员必须严格遵守无菌操作原则，包括穿戴无菌手术衣、戴无菌手套、使用无菌敷料等，以降低术后感染风险。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手术区域消毒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在手术前，应对患者手术区域进行充分消毒，确保手术环境无菌。消毒范围应足够广泛，包括穿刺点周围至少15cm的区域。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无菌器械和设备的使用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所有使用的手术器械、导管、导丝等必须是无菌的，且在有效期内。使用过程中应避免污染，一旦污染应立即更换。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无菌操作原则执行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检查器械设备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在使用前，应对所有器械设备进行检查，确保其完好无损、功能正常。对于一次性使用的器械设备，应检查其包装是否完好、是否在有效期内。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熟悉器械设备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医护人员应熟悉冠状动脉介入手术所需的各种器械设备，包括导管、导丝、球囊、支架等，并掌握其正确的使用方法和操作步骤。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正确使用器械设备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在使用过程中，应按照规定的操作步骤正确使用器械设备，避免操作不当导致器械损坏或患者受伤。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器械设备使用指南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https://d.book118.com/177130152011006055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2024-09-29T14:25:31.411</cp:lastPrinted>
  <dcterms:created xsi:type="dcterms:W3CDTF">2024-09-29T06:25:31Z</dcterms:created>
  <dcterms:modified xsi:type="dcterms:W3CDTF">2024-09-29T06:25:33Z</dcterms:modified>
</cp:coreProperties>
</file>