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F542F-8066-47B0-B0E4-B40523C56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6AF4E-4A2B-4325-96F3-B5746A0A4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E32FE-46D2-4271-B9BA-8D1F6D366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46DF0-1600-4FB4-A649-44EF71A6C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97ECF-0380-4B33-BBCB-4BC588494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13D72-DBD6-4A28-AD78-06C5C7037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C91D8-B162-489B-828C-FFAB0FB2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8213C-E6C9-4962-92E9-6F156607F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C6D69-F9FB-413B-B996-749EED3C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AD109-0A1F-47C9-92E3-AB0E158BD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20964-7BAE-4029-9A68-1AC43EE0A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016202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厨卫行业现状分析报告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市场需求与消费者行为分析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竞争格局与市场份额分布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技术创新与产品升级趋势分析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供应链管理与成本控制策略探讨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厨卫行业是指生产和销售厨房和卫生间相关产品的行业，包括厨房电器、厨具、卫浴设备、浴室柜等。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厨卫行业定义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根据产品类型和用途，厨卫行业可以分为多个子行业，如厨房电器行业、厨具行业、卫浴设备行业等。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厨卫行业分类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厨卫行业定义与分类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厨卫行业在起步阶段主要依靠手工制作和家庭作坊式生产，产品种类较少，质量不稳定。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随着技术的进步和市场需求的变化，厨卫行业开始逐步发展，出现了一些规模较大的企业，产品种类和质量也有了较大的提升。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目前，厨卫行业已经进入成熟阶段，市场竞争激烈，企业数量众多，产品质量和技术水平不断提高。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目前，厨卫行业已经成为一个庞大的产业，市场规模不断扩大，产品种类和质量也不断提升。同时，随着消费者对生活品质要求的提高，对厨卫产品的需求也在不断增加。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未来，随着科技的进步和消费者需求的变化，厨卫行业将呈现以下趋势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智能化技术将在厨卫产品中得到广泛应用，如智能厨房电器、智能卫浴设备等。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随着环保意识的提高，绿色环保材料将在厨卫产品中得到广泛应用。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消费者对个性化定制的需求将不断增加，企业将提供更多个性化定制的产品和服务。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线上线下融合将成为厨卫产品销售的主要模式之一，企业将提供更多线上线下的融合服务。</a:t>
            </a:r>
          </a:p>
        </p:txBody>
      </p:sp>
      <p:sp>
        <p:nvSpPr>
          <p:cNvPr id="17" name="Freeform 17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行业现状及未来趋势预测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市场需求与消费者行为分析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厨卫行业市场增长迅速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随着消费者对生活品质追求的提高，厨卫行业市场需求不断增长。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多样化产品需求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消费者对厨卫产品的需求呈现多样化趋势，包括厨房电器、卫浴设备、净水设备等。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智能化和个性化趋势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随着科技的发展，智能化和个性化的厨卫产品受到消费者欢迎。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消费者在购买厨卫产品时，注重品质、品牌、价格和服务等方面。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消费者购买决策受到多种因素的影响，如家庭需求、个人喜好、环保意识等。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消费者行为特点及影响因素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智能化和数字化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随着科技的发展，智能化和数字化的厨卫产品将成为未来市场的主流。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随着环保意识的提高，消费者对绿色环保的厨卫产品需求增加。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消费者对个性化定制的厨卫产品需求增加，以满足不同家庭和个人的需求。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竞争格局与市场份额分布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品牌竞争多样化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在厨卫行业中，品牌众多，包括国内外知名品牌和地方品牌。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产品同质化现象严重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由于技术门槛相对较低，厨卫产品同质化现象较为严重，企业间的竞争主要集中在价格、品质和营销等方面。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厨卫行业市场竞争激烈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随着消费者对厨卫产品的需求不断增长，厨卫行业吸引了众多企业参与竞争。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如西门子、方太、老板等，这些品牌在市场上具有较高的知名度和美誉度，产品线丰富，技术先进，品质可靠。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国内外知名品牌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一些地方品牌在当地市场也有一定的市场份额，产品价格相对较低，但品质和服务水平参差不齐。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地方品牌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厨卫产品种类繁多，包括燃气灶、油烟机、消毒柜、洗碗机等，不同品牌的产品在功能、性能、外观等方面各有特点。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主要品牌及产品特点分析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https://d.book118.com/177130162022006053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2024-09-26T21:49:07.358</cp:lastPrinted>
  <dcterms:created xsi:type="dcterms:W3CDTF">2024-09-26T13:49:07Z</dcterms:created>
  <dcterms:modified xsi:type="dcterms:W3CDTF">2024-09-26T13:49:09Z</dcterms:modified>
</cp:coreProperties>
</file>